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6" r:id="rId5"/>
    <p:sldId id="1039" r:id="rId6"/>
    <p:sldId id="1044" r:id="rId7"/>
    <p:sldId id="1035" r:id="rId8"/>
    <p:sldId id="1042" r:id="rId9"/>
    <p:sldId id="1041" r:id="rId10"/>
    <p:sldId id="1045" r:id="rId11"/>
    <p:sldId id="1043" r:id="rId12"/>
    <p:sldId id="1040" r:id="rId13"/>
    <p:sldId id="1021" r:id="rId14"/>
  </p:sldIdLst>
  <p:sldSz cx="12198350" cy="6858000"/>
  <p:notesSz cx="9872663" cy="6742113"/>
  <p:custDataLst>
    <p:tags r:id="rId17"/>
  </p:custData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24" userDrawn="1">
          <p15:clr>
            <a:srgbClr val="A4A3A4"/>
          </p15:clr>
        </p15:guide>
        <p15:guide id="2" pos="311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840947A-975F-3B06-367C-A4CE3371986A}" name="Flohr, P. (Pascal)" initials="FP" userId="S::flohrp@vuw.leidenuniv.nl::7e565277-c17c-4a28-94e4-8fb8988ce5b3" providerId="AD"/>
  <p188:author id="{A2700DF3-1287-1F0F-2D84-2E58813E9C32}" name="Admiraal, F. (Femmy)" initials="AF(" userId="S::admiraalf@vuw.leidenuniv.nl::8f2095c1-94c1-4d92-8bbe-0b80e50b129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8ABB"/>
    <a:srgbClr val="34A3A9"/>
    <a:srgbClr val="2C712D"/>
    <a:srgbClr val="676EDC"/>
    <a:srgbClr val="7A81FF"/>
    <a:srgbClr val="AAAD00"/>
    <a:srgbClr val="B02079"/>
    <a:srgbClr val="F46E32"/>
    <a:srgbClr val="BE1908"/>
    <a:srgbClr val="0011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7BDF80-F2A8-8F45-9361-C49694355A0D}" v="51" dt="2025-10-23T18:50:46.2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54"/>
    <p:restoredTop sz="69114"/>
  </p:normalViewPr>
  <p:slideViewPr>
    <p:cSldViewPr snapToGrid="0">
      <p:cViewPr varScale="1">
        <p:scale>
          <a:sx n="80" d="100"/>
          <a:sy n="80" d="100"/>
        </p:scale>
        <p:origin x="1368" y="184"/>
      </p:cViewPr>
      <p:guideLst>
        <p:guide orient="horz" pos="2160"/>
        <p:guide pos="384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124"/>
        <p:guide pos="311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lohr, P. (Pascal)" userId="S::flohrp@vuw.leidenuniv.nl::7e565277-c17c-4a28-94e4-8fb8988ce5b3" providerId="AD" clId="Web-{41C7B339-EE13-3C2A-820F-9F9A7427AEA5}"/>
    <pc:docChg chg="mod">
      <pc:chgData name="Flohr, P. (Pascal)" userId="S::flohrp@vuw.leidenuniv.nl::7e565277-c17c-4a28-94e4-8fb8988ce5b3" providerId="AD" clId="Web-{41C7B339-EE13-3C2A-820F-9F9A7427AEA5}" dt="2025-10-21T13:48:23.424" v="0"/>
      <pc:docMkLst>
        <pc:docMk/>
      </pc:docMkLst>
    </pc:docChg>
  </pc:docChgLst>
  <pc:docChgLst>
    <pc:chgData name="Richard, C.J.E. (Céline)" userId="S::richardcje@vuw.leidenuniv.nl::e704bc3d-858f-407d-a22f-8b89b1799737" providerId="AD" clId="Web-{724AD754-B940-2C99-AAEE-8E87D7BF9B3A}"/>
    <pc:docChg chg="delSld modSld">
      <pc:chgData name="Richard, C.J.E. (Céline)" userId="S::richardcje@vuw.leidenuniv.nl::e704bc3d-858f-407d-a22f-8b89b1799737" providerId="AD" clId="Web-{724AD754-B940-2C99-AAEE-8E87D7BF9B3A}" dt="2025-09-26T08:32:13.829" v="50"/>
      <pc:docMkLst>
        <pc:docMk/>
      </pc:docMkLst>
    </pc:docChg>
  </pc:docChgLst>
  <pc:docChgLst>
    <pc:chgData name="Admiraal, F. (Femmy)" userId="8f2095c1-94c1-4d92-8bbe-0b80e50b1291" providerId="ADAL" clId="{63752EA8-2D5D-5D3B-BD37-19EA7E19A48E}"/>
    <pc:docChg chg="undo custSel addSld modSld">
      <pc:chgData name="Admiraal, F. (Femmy)" userId="8f2095c1-94c1-4d92-8bbe-0b80e50b1291" providerId="ADAL" clId="{63752EA8-2D5D-5D3B-BD37-19EA7E19A48E}" dt="2025-10-23T18:56:55.500" v="4761" actId="20577"/>
      <pc:docMkLst>
        <pc:docMk/>
      </pc:docMkLst>
      <pc:sldChg chg="addSp delSp modSp mod modNotesTx">
        <pc:chgData name="Admiraal, F. (Femmy)" userId="8f2095c1-94c1-4d92-8bbe-0b80e50b1291" providerId="ADAL" clId="{63752EA8-2D5D-5D3B-BD37-19EA7E19A48E}" dt="2025-10-23T18:53:06.207" v="4638" actId="20577"/>
        <pc:sldMkLst>
          <pc:docMk/>
          <pc:sldMk cId="1631426010" sldId="1035"/>
        </pc:sldMkLst>
        <pc:spChg chg="add del mod">
          <ac:chgData name="Admiraal, F. (Femmy)" userId="8f2095c1-94c1-4d92-8bbe-0b80e50b1291" providerId="ADAL" clId="{63752EA8-2D5D-5D3B-BD37-19EA7E19A48E}" dt="2025-10-23T18:35:09.417" v="3667" actId="478"/>
          <ac:spMkLst>
            <pc:docMk/>
            <pc:sldMk cId="1631426010" sldId="1035"/>
            <ac:spMk id="3" creationId="{549C465B-90E6-E488-F622-90FB60C7695A}"/>
          </ac:spMkLst>
        </pc:spChg>
        <pc:spChg chg="add del mod">
          <ac:chgData name="Admiraal, F. (Femmy)" userId="8f2095c1-94c1-4d92-8bbe-0b80e50b1291" providerId="ADAL" clId="{63752EA8-2D5D-5D3B-BD37-19EA7E19A48E}" dt="2025-10-23T18:35:42.388" v="3691" actId="478"/>
          <ac:spMkLst>
            <pc:docMk/>
            <pc:sldMk cId="1631426010" sldId="1035"/>
            <ac:spMk id="4" creationId="{EA73B425-9765-09E3-646E-FAF9F8E65EE0}"/>
          </ac:spMkLst>
        </pc:spChg>
        <pc:spChg chg="add del mod">
          <ac:chgData name="Admiraal, F. (Femmy)" userId="8f2095c1-94c1-4d92-8bbe-0b80e50b1291" providerId="ADAL" clId="{63752EA8-2D5D-5D3B-BD37-19EA7E19A48E}" dt="2025-10-23T18:36:16.617" v="3712" actId="478"/>
          <ac:spMkLst>
            <pc:docMk/>
            <pc:sldMk cId="1631426010" sldId="1035"/>
            <ac:spMk id="5" creationId="{44928E4F-5B07-6864-FC96-E218AB087F6D}"/>
          </ac:spMkLst>
        </pc:spChg>
        <pc:spChg chg="add del mod">
          <ac:chgData name="Admiraal, F. (Femmy)" userId="8f2095c1-94c1-4d92-8bbe-0b80e50b1291" providerId="ADAL" clId="{63752EA8-2D5D-5D3B-BD37-19EA7E19A48E}" dt="2025-10-23T18:37:04.016" v="3743" actId="478"/>
          <ac:spMkLst>
            <pc:docMk/>
            <pc:sldMk cId="1631426010" sldId="1035"/>
            <ac:spMk id="6" creationId="{A461BF04-C0A8-63B1-8DA6-8D12799E9329}"/>
          </ac:spMkLst>
        </pc:spChg>
        <pc:spChg chg="mod">
          <ac:chgData name="Admiraal, F. (Femmy)" userId="8f2095c1-94c1-4d92-8bbe-0b80e50b1291" providerId="ADAL" clId="{63752EA8-2D5D-5D3B-BD37-19EA7E19A48E}" dt="2025-10-23T08:20:55.502" v="2385" actId="20577"/>
          <ac:spMkLst>
            <pc:docMk/>
            <pc:sldMk cId="1631426010" sldId="1035"/>
            <ac:spMk id="7" creationId="{9F42C8B8-C531-CD66-DE04-8EACAD411B28}"/>
          </ac:spMkLst>
        </pc:spChg>
        <pc:spChg chg="add mod">
          <ac:chgData name="Admiraal, F. (Femmy)" userId="8f2095c1-94c1-4d92-8bbe-0b80e50b1291" providerId="ADAL" clId="{63752EA8-2D5D-5D3B-BD37-19EA7E19A48E}" dt="2025-10-23T18:42:14.336" v="3956" actId="166"/>
          <ac:spMkLst>
            <pc:docMk/>
            <pc:sldMk cId="1631426010" sldId="1035"/>
            <ac:spMk id="9" creationId="{7A924F08-3A5C-0D90-B6B0-4133AB0D6021}"/>
          </ac:spMkLst>
        </pc:spChg>
        <pc:spChg chg="add del mod">
          <ac:chgData name="Admiraal, F. (Femmy)" userId="8f2095c1-94c1-4d92-8bbe-0b80e50b1291" providerId="ADAL" clId="{63752EA8-2D5D-5D3B-BD37-19EA7E19A48E}" dt="2025-10-23T18:33:52.345" v="3515" actId="478"/>
          <ac:spMkLst>
            <pc:docMk/>
            <pc:sldMk cId="1631426010" sldId="1035"/>
            <ac:spMk id="10" creationId="{72BDFA90-79AC-9038-3C2C-B61D79591643}"/>
          </ac:spMkLst>
        </pc:spChg>
        <pc:spChg chg="add mod">
          <ac:chgData name="Admiraal, F. (Femmy)" userId="8f2095c1-94c1-4d92-8bbe-0b80e50b1291" providerId="ADAL" clId="{63752EA8-2D5D-5D3B-BD37-19EA7E19A48E}" dt="2025-10-23T18:42:46.639" v="3974" actId="20577"/>
          <ac:spMkLst>
            <pc:docMk/>
            <pc:sldMk cId="1631426010" sldId="1035"/>
            <ac:spMk id="11" creationId="{4BD4053A-B459-200E-34FD-679A18897066}"/>
          </ac:spMkLst>
        </pc:spChg>
        <pc:spChg chg="add mod">
          <ac:chgData name="Admiraal, F. (Femmy)" userId="8f2095c1-94c1-4d92-8bbe-0b80e50b1291" providerId="ADAL" clId="{63752EA8-2D5D-5D3B-BD37-19EA7E19A48E}" dt="2025-10-23T18:42:54.558" v="4000" actId="20577"/>
          <ac:spMkLst>
            <pc:docMk/>
            <pc:sldMk cId="1631426010" sldId="1035"/>
            <ac:spMk id="12" creationId="{DF84470D-5F80-3981-3E76-2C0109BF05E3}"/>
          </ac:spMkLst>
        </pc:spChg>
        <pc:spChg chg="add mod">
          <ac:chgData name="Admiraal, F. (Femmy)" userId="8f2095c1-94c1-4d92-8bbe-0b80e50b1291" providerId="ADAL" clId="{63752EA8-2D5D-5D3B-BD37-19EA7E19A48E}" dt="2025-10-23T18:42:05.240" v="3954" actId="1076"/>
          <ac:spMkLst>
            <pc:docMk/>
            <pc:sldMk cId="1631426010" sldId="1035"/>
            <ac:spMk id="13" creationId="{B4FADE0B-0C04-BC90-D00F-244BC826AA60}"/>
          </ac:spMkLst>
        </pc:spChg>
        <pc:spChg chg="add mod">
          <ac:chgData name="Admiraal, F. (Femmy)" userId="8f2095c1-94c1-4d92-8bbe-0b80e50b1291" providerId="ADAL" clId="{63752EA8-2D5D-5D3B-BD37-19EA7E19A48E}" dt="2025-10-23T18:41:51.438" v="3951" actId="1076"/>
          <ac:spMkLst>
            <pc:docMk/>
            <pc:sldMk cId="1631426010" sldId="1035"/>
            <ac:spMk id="14" creationId="{C3B746DB-B1DF-CA94-73F8-85BE79DEA374}"/>
          </ac:spMkLst>
        </pc:spChg>
      </pc:sldChg>
      <pc:sldChg chg="addSp delSp modSp mod">
        <pc:chgData name="Admiraal, F. (Femmy)" userId="8f2095c1-94c1-4d92-8bbe-0b80e50b1291" providerId="ADAL" clId="{63752EA8-2D5D-5D3B-BD37-19EA7E19A48E}" dt="2025-10-23T18:45:19.119" v="4049" actId="1076"/>
        <pc:sldMkLst>
          <pc:docMk/>
          <pc:sldMk cId="856196703" sldId="1039"/>
        </pc:sldMkLst>
        <pc:spChg chg="add mod">
          <ac:chgData name="Admiraal, F. (Femmy)" userId="8f2095c1-94c1-4d92-8bbe-0b80e50b1291" providerId="ADAL" clId="{63752EA8-2D5D-5D3B-BD37-19EA7E19A48E}" dt="2025-10-23T14:20:43.198" v="3060" actId="255"/>
          <ac:spMkLst>
            <pc:docMk/>
            <pc:sldMk cId="856196703" sldId="1039"/>
            <ac:spMk id="4" creationId="{45504222-DE44-7451-7AFB-BA5B74D24FDE}"/>
          </ac:spMkLst>
        </pc:spChg>
        <pc:spChg chg="mod">
          <ac:chgData name="Admiraal, F. (Femmy)" userId="8f2095c1-94c1-4d92-8bbe-0b80e50b1291" providerId="ADAL" clId="{63752EA8-2D5D-5D3B-BD37-19EA7E19A48E}" dt="2025-10-21T07:26:49.964" v="319" actId="20577"/>
          <ac:spMkLst>
            <pc:docMk/>
            <pc:sldMk cId="856196703" sldId="1039"/>
            <ac:spMk id="7" creationId="{DCD933AA-2B40-3A22-EC3D-464CBBD4BD09}"/>
          </ac:spMkLst>
        </pc:spChg>
        <pc:spChg chg="add mod">
          <ac:chgData name="Admiraal, F. (Femmy)" userId="8f2095c1-94c1-4d92-8bbe-0b80e50b1291" providerId="ADAL" clId="{63752EA8-2D5D-5D3B-BD37-19EA7E19A48E}" dt="2025-10-23T18:45:19.119" v="4049" actId="1076"/>
          <ac:spMkLst>
            <pc:docMk/>
            <pc:sldMk cId="856196703" sldId="1039"/>
            <ac:spMk id="15" creationId="{9CEDB2BD-565A-9830-4D60-8D5A4C3A2C54}"/>
          </ac:spMkLst>
        </pc:spChg>
        <pc:spChg chg="add mod">
          <ac:chgData name="Admiraal, F. (Femmy)" userId="8f2095c1-94c1-4d92-8bbe-0b80e50b1291" providerId="ADAL" clId="{63752EA8-2D5D-5D3B-BD37-19EA7E19A48E}" dt="2025-10-23T18:44:41.119" v="4033" actId="1076"/>
          <ac:spMkLst>
            <pc:docMk/>
            <pc:sldMk cId="856196703" sldId="1039"/>
            <ac:spMk id="16" creationId="{76F9C5E4-0AA3-2EEC-8CAA-622C092F4929}"/>
          </ac:spMkLst>
        </pc:spChg>
        <pc:spChg chg="add mod">
          <ac:chgData name="Admiraal, F. (Femmy)" userId="8f2095c1-94c1-4d92-8bbe-0b80e50b1291" providerId="ADAL" clId="{63752EA8-2D5D-5D3B-BD37-19EA7E19A48E}" dt="2025-10-23T18:44:56.802" v="4037" actId="1076"/>
          <ac:spMkLst>
            <pc:docMk/>
            <pc:sldMk cId="856196703" sldId="1039"/>
            <ac:spMk id="17" creationId="{94F5FEA0-B19C-747C-16AA-B490B293263E}"/>
          </ac:spMkLst>
        </pc:spChg>
        <pc:spChg chg="add mod">
          <ac:chgData name="Admiraal, F. (Femmy)" userId="8f2095c1-94c1-4d92-8bbe-0b80e50b1291" providerId="ADAL" clId="{63752EA8-2D5D-5D3B-BD37-19EA7E19A48E}" dt="2025-10-23T18:45:06.652" v="4047" actId="1076"/>
          <ac:spMkLst>
            <pc:docMk/>
            <pc:sldMk cId="856196703" sldId="1039"/>
            <ac:spMk id="26" creationId="{88226754-E30E-07C0-7C33-EF557B85F486}"/>
          </ac:spMkLst>
        </pc:spChg>
        <pc:picChg chg="add mod">
          <ac:chgData name="Admiraal, F. (Femmy)" userId="8f2095c1-94c1-4d92-8bbe-0b80e50b1291" providerId="ADAL" clId="{63752EA8-2D5D-5D3B-BD37-19EA7E19A48E}" dt="2025-10-23T18:44:30.953" v="4031" actId="14100"/>
          <ac:picMkLst>
            <pc:docMk/>
            <pc:sldMk cId="856196703" sldId="1039"/>
            <ac:picMk id="6" creationId="{397E2296-4D2F-BC9F-FAF7-6CA168A04C49}"/>
          </ac:picMkLst>
        </pc:picChg>
        <pc:picChg chg="add mod">
          <ac:chgData name="Admiraal, F. (Femmy)" userId="8f2095c1-94c1-4d92-8bbe-0b80e50b1291" providerId="ADAL" clId="{63752EA8-2D5D-5D3B-BD37-19EA7E19A48E}" dt="2025-10-23T18:45:14.169" v="4048" actId="1076"/>
          <ac:picMkLst>
            <pc:docMk/>
            <pc:sldMk cId="856196703" sldId="1039"/>
            <ac:picMk id="12" creationId="{151327C5-E947-21E8-B030-B331260C8019}"/>
          </ac:picMkLst>
        </pc:picChg>
        <pc:picChg chg="add mod">
          <ac:chgData name="Admiraal, F. (Femmy)" userId="8f2095c1-94c1-4d92-8bbe-0b80e50b1291" providerId="ADAL" clId="{63752EA8-2D5D-5D3B-BD37-19EA7E19A48E}" dt="2025-10-23T18:44:53.536" v="4036" actId="1076"/>
          <ac:picMkLst>
            <pc:docMk/>
            <pc:sldMk cId="856196703" sldId="1039"/>
            <ac:picMk id="14" creationId="{583902EC-8288-BD24-8CF3-B9F6362206E2}"/>
          </ac:picMkLst>
        </pc:picChg>
        <pc:picChg chg="add del mod">
          <ac:chgData name="Admiraal, F. (Femmy)" userId="8f2095c1-94c1-4d92-8bbe-0b80e50b1291" providerId="ADAL" clId="{63752EA8-2D5D-5D3B-BD37-19EA7E19A48E}" dt="2025-10-23T06:51:43.390" v="1218" actId="478"/>
          <ac:picMkLst>
            <pc:docMk/>
            <pc:sldMk cId="856196703" sldId="1039"/>
            <ac:picMk id="19" creationId="{728D6F72-F1D0-5389-FF24-87006530F217}"/>
          </ac:picMkLst>
        </pc:picChg>
        <pc:picChg chg="add del mod">
          <ac:chgData name="Admiraal, F. (Femmy)" userId="8f2095c1-94c1-4d92-8bbe-0b80e50b1291" providerId="ADAL" clId="{63752EA8-2D5D-5D3B-BD37-19EA7E19A48E}" dt="2025-10-23T06:51:42.361" v="1217" actId="478"/>
          <ac:picMkLst>
            <pc:docMk/>
            <pc:sldMk cId="856196703" sldId="1039"/>
            <ac:picMk id="21" creationId="{BD10E8EF-E14B-1F17-C784-B18678535CBA}"/>
          </ac:picMkLst>
        </pc:picChg>
        <pc:picChg chg="add mod">
          <ac:chgData name="Admiraal, F. (Femmy)" userId="8f2095c1-94c1-4d92-8bbe-0b80e50b1291" providerId="ADAL" clId="{63752EA8-2D5D-5D3B-BD37-19EA7E19A48E}" dt="2025-10-23T18:45:02.330" v="4046" actId="1038"/>
          <ac:picMkLst>
            <pc:docMk/>
            <pc:sldMk cId="856196703" sldId="1039"/>
            <ac:picMk id="23" creationId="{5C62F9E6-A19F-B6C2-1A62-1EA647790C4B}"/>
          </ac:picMkLst>
        </pc:picChg>
        <pc:picChg chg="add del mod">
          <ac:chgData name="Admiraal, F. (Femmy)" userId="8f2095c1-94c1-4d92-8bbe-0b80e50b1291" providerId="ADAL" clId="{63752EA8-2D5D-5D3B-BD37-19EA7E19A48E}" dt="2025-10-23T06:51:44.624" v="1219" actId="478"/>
          <ac:picMkLst>
            <pc:docMk/>
            <pc:sldMk cId="856196703" sldId="1039"/>
            <ac:picMk id="25" creationId="{DE63DCEF-052D-3534-EC37-611FAD768544}"/>
          </ac:picMkLst>
        </pc:picChg>
      </pc:sldChg>
      <pc:sldChg chg="addSp modSp mod modNotesTx">
        <pc:chgData name="Admiraal, F. (Femmy)" userId="8f2095c1-94c1-4d92-8bbe-0b80e50b1291" providerId="ADAL" clId="{63752EA8-2D5D-5D3B-BD37-19EA7E19A48E}" dt="2025-10-23T18:56:55.500" v="4761" actId="20577"/>
        <pc:sldMkLst>
          <pc:docMk/>
          <pc:sldMk cId="851772543" sldId="1040"/>
        </pc:sldMkLst>
        <pc:spChg chg="add mod">
          <ac:chgData name="Admiraal, F. (Femmy)" userId="8f2095c1-94c1-4d92-8bbe-0b80e50b1291" providerId="ADAL" clId="{63752EA8-2D5D-5D3B-BD37-19EA7E19A48E}" dt="2025-10-23T08:16:30.866" v="2369" actId="1036"/>
          <ac:spMkLst>
            <pc:docMk/>
            <pc:sldMk cId="851772543" sldId="1040"/>
            <ac:spMk id="3" creationId="{9B9B4B52-3B26-1D99-2331-78B15546F7AF}"/>
          </ac:spMkLst>
        </pc:spChg>
        <pc:spChg chg="mod">
          <ac:chgData name="Admiraal, F. (Femmy)" userId="8f2095c1-94c1-4d92-8bbe-0b80e50b1291" providerId="ADAL" clId="{63752EA8-2D5D-5D3B-BD37-19EA7E19A48E}" dt="2025-10-23T08:25:07.338" v="2837" actId="20577"/>
          <ac:spMkLst>
            <pc:docMk/>
            <pc:sldMk cId="851772543" sldId="1040"/>
            <ac:spMk id="7" creationId="{4B588DA7-6F1E-3373-EA9B-C02D38A4DE9D}"/>
          </ac:spMkLst>
        </pc:spChg>
        <pc:spChg chg="mod">
          <ac:chgData name="Admiraal, F. (Femmy)" userId="8f2095c1-94c1-4d92-8bbe-0b80e50b1291" providerId="ADAL" clId="{63752EA8-2D5D-5D3B-BD37-19EA7E19A48E}" dt="2025-10-23T08:16:26.311" v="2360" actId="255"/>
          <ac:spMkLst>
            <pc:docMk/>
            <pc:sldMk cId="851772543" sldId="1040"/>
            <ac:spMk id="8" creationId="{AF40CDC4-06DD-D12C-DA32-0D837D927435}"/>
          </ac:spMkLst>
        </pc:spChg>
      </pc:sldChg>
      <pc:sldChg chg="addSp delSp modSp mod modClrScheme chgLayout modNotesTx">
        <pc:chgData name="Admiraal, F. (Femmy)" userId="8f2095c1-94c1-4d92-8bbe-0b80e50b1291" providerId="ADAL" clId="{63752EA8-2D5D-5D3B-BD37-19EA7E19A48E}" dt="2025-10-23T18:24:29.952" v="3324" actId="20577"/>
        <pc:sldMkLst>
          <pc:docMk/>
          <pc:sldMk cId="2407831921" sldId="1041"/>
        </pc:sldMkLst>
        <pc:spChg chg="mod ord">
          <ac:chgData name="Admiraal, F. (Femmy)" userId="8f2095c1-94c1-4d92-8bbe-0b80e50b1291" providerId="ADAL" clId="{63752EA8-2D5D-5D3B-BD37-19EA7E19A48E}" dt="2025-10-23T18:22:07.431" v="3190" actId="26606"/>
          <ac:spMkLst>
            <pc:docMk/>
            <pc:sldMk cId="2407831921" sldId="1041"/>
            <ac:spMk id="2" creationId="{3F4BAB17-83FB-0F5D-5A50-BB32BF7C5B4A}"/>
          </ac:spMkLst>
        </pc:spChg>
        <pc:spChg chg="mod">
          <ac:chgData name="Admiraal, F. (Femmy)" userId="8f2095c1-94c1-4d92-8bbe-0b80e50b1291" providerId="ADAL" clId="{63752EA8-2D5D-5D3B-BD37-19EA7E19A48E}" dt="2025-10-23T18:21:36.733" v="3186" actId="26606"/>
          <ac:spMkLst>
            <pc:docMk/>
            <pc:sldMk cId="2407831921" sldId="1041"/>
            <ac:spMk id="7" creationId="{9F784586-A17F-A497-090F-CE3BE7F8264F}"/>
          </ac:spMkLst>
        </pc:spChg>
        <pc:spChg chg="del">
          <ac:chgData name="Admiraal, F. (Femmy)" userId="8f2095c1-94c1-4d92-8bbe-0b80e50b1291" providerId="ADAL" clId="{63752EA8-2D5D-5D3B-BD37-19EA7E19A48E}" dt="2025-10-23T18:21:32.336" v="3184" actId="478"/>
          <ac:spMkLst>
            <pc:docMk/>
            <pc:sldMk cId="2407831921" sldId="1041"/>
            <ac:spMk id="8" creationId="{99DB641F-AC4D-36E2-1C65-49754872F6B9}"/>
          </ac:spMkLst>
        </pc:spChg>
        <pc:picChg chg="add del mod">
          <ac:chgData name="Admiraal, F. (Femmy)" userId="8f2095c1-94c1-4d92-8bbe-0b80e50b1291" providerId="ADAL" clId="{63752EA8-2D5D-5D3B-BD37-19EA7E19A48E}" dt="2025-10-23T18:21:47.870" v="3188" actId="478"/>
          <ac:picMkLst>
            <pc:docMk/>
            <pc:sldMk cId="2407831921" sldId="1041"/>
            <ac:picMk id="3" creationId="{73FE2E35-9E25-3476-2FE9-A5D50F776BC2}"/>
          </ac:picMkLst>
        </pc:picChg>
        <pc:picChg chg="add mod">
          <ac:chgData name="Admiraal, F. (Femmy)" userId="8f2095c1-94c1-4d92-8bbe-0b80e50b1291" providerId="ADAL" clId="{63752EA8-2D5D-5D3B-BD37-19EA7E19A48E}" dt="2025-10-23T18:23:38.810" v="3206" actId="12788"/>
          <ac:picMkLst>
            <pc:docMk/>
            <pc:sldMk cId="2407831921" sldId="1041"/>
            <ac:picMk id="4" creationId="{B4429D7F-01D8-D5DE-E150-D4136B37E03C}"/>
          </ac:picMkLst>
        </pc:picChg>
      </pc:sldChg>
      <pc:sldChg chg="modSp mod modNotesTx">
        <pc:chgData name="Admiraal, F. (Femmy)" userId="8f2095c1-94c1-4d92-8bbe-0b80e50b1291" providerId="ADAL" clId="{63752EA8-2D5D-5D3B-BD37-19EA7E19A48E}" dt="2025-10-23T18:53:33.316" v="4639" actId="1076"/>
        <pc:sldMkLst>
          <pc:docMk/>
          <pc:sldMk cId="2032019876" sldId="1042"/>
        </pc:sldMkLst>
        <pc:spChg chg="mod">
          <ac:chgData name="Admiraal, F. (Femmy)" userId="8f2095c1-94c1-4d92-8bbe-0b80e50b1291" providerId="ADAL" clId="{63752EA8-2D5D-5D3B-BD37-19EA7E19A48E}" dt="2025-10-23T08:21:06.979" v="2387" actId="20577"/>
          <ac:spMkLst>
            <pc:docMk/>
            <pc:sldMk cId="2032019876" sldId="1042"/>
            <ac:spMk id="7" creationId="{1D2225DF-3531-D612-19B1-94D37946F695}"/>
          </ac:spMkLst>
        </pc:spChg>
        <pc:spChg chg="mod">
          <ac:chgData name="Admiraal, F. (Femmy)" userId="8f2095c1-94c1-4d92-8bbe-0b80e50b1291" providerId="ADAL" clId="{63752EA8-2D5D-5D3B-BD37-19EA7E19A48E}" dt="2025-10-23T18:53:33.316" v="4639" actId="1076"/>
          <ac:spMkLst>
            <pc:docMk/>
            <pc:sldMk cId="2032019876" sldId="1042"/>
            <ac:spMk id="8" creationId="{6C7DBB59-B813-6887-A833-DAEEC8C7B94A}"/>
          </ac:spMkLst>
        </pc:spChg>
      </pc:sldChg>
      <pc:sldChg chg="addSp delSp modSp add mod modNotesTx">
        <pc:chgData name="Admiraal, F. (Femmy)" userId="8f2095c1-94c1-4d92-8bbe-0b80e50b1291" providerId="ADAL" clId="{63752EA8-2D5D-5D3B-BD37-19EA7E19A48E}" dt="2025-10-23T18:25:37.560" v="3474" actId="33524"/>
        <pc:sldMkLst>
          <pc:docMk/>
          <pc:sldMk cId="3281672522" sldId="1043"/>
        </pc:sldMkLst>
        <pc:spChg chg="add del mod">
          <ac:chgData name="Admiraal, F. (Femmy)" userId="8f2095c1-94c1-4d92-8bbe-0b80e50b1291" providerId="ADAL" clId="{63752EA8-2D5D-5D3B-BD37-19EA7E19A48E}" dt="2025-10-23T08:05:42.785" v="1770" actId="478"/>
          <ac:spMkLst>
            <pc:docMk/>
            <pc:sldMk cId="3281672522" sldId="1043"/>
            <ac:spMk id="3" creationId="{A5DD867A-38F8-B36E-E7FB-0D7600EF6B14}"/>
          </ac:spMkLst>
        </pc:spChg>
        <pc:spChg chg="add mod">
          <ac:chgData name="Admiraal, F. (Femmy)" userId="8f2095c1-94c1-4d92-8bbe-0b80e50b1291" providerId="ADAL" clId="{63752EA8-2D5D-5D3B-BD37-19EA7E19A48E}" dt="2025-10-23T18:25:37.560" v="3474" actId="33524"/>
          <ac:spMkLst>
            <pc:docMk/>
            <pc:sldMk cId="3281672522" sldId="1043"/>
            <ac:spMk id="4" creationId="{8CDE6CA0-7FD2-EC19-3A58-4769624F272D}"/>
          </ac:spMkLst>
        </pc:spChg>
        <pc:spChg chg="mod">
          <ac:chgData name="Admiraal, F. (Femmy)" userId="8f2095c1-94c1-4d92-8bbe-0b80e50b1291" providerId="ADAL" clId="{63752EA8-2D5D-5D3B-BD37-19EA7E19A48E}" dt="2025-10-23T08:25:01.257" v="2825" actId="20577"/>
          <ac:spMkLst>
            <pc:docMk/>
            <pc:sldMk cId="3281672522" sldId="1043"/>
            <ac:spMk id="7" creationId="{666B91AB-23BD-DD67-33EE-6AFF3E4468EB}"/>
          </ac:spMkLst>
        </pc:spChg>
        <pc:spChg chg="mod">
          <ac:chgData name="Admiraal, F. (Femmy)" userId="8f2095c1-94c1-4d92-8bbe-0b80e50b1291" providerId="ADAL" clId="{63752EA8-2D5D-5D3B-BD37-19EA7E19A48E}" dt="2025-10-23T08:13:42.387" v="2161" actId="20577"/>
          <ac:spMkLst>
            <pc:docMk/>
            <pc:sldMk cId="3281672522" sldId="1043"/>
            <ac:spMk id="8" creationId="{7B1D9933-A80B-6E43-3372-209960984074}"/>
          </ac:spMkLst>
        </pc:spChg>
      </pc:sldChg>
      <pc:sldChg chg="addSp modSp add mod">
        <pc:chgData name="Admiraal, F. (Femmy)" userId="8f2095c1-94c1-4d92-8bbe-0b80e50b1291" providerId="ADAL" clId="{63752EA8-2D5D-5D3B-BD37-19EA7E19A48E}" dt="2025-10-23T18:47:17.551" v="4076" actId="1076"/>
        <pc:sldMkLst>
          <pc:docMk/>
          <pc:sldMk cId="3377420393" sldId="1044"/>
        </pc:sldMkLst>
        <pc:spChg chg="add mod">
          <ac:chgData name="Admiraal, F. (Femmy)" userId="8f2095c1-94c1-4d92-8bbe-0b80e50b1291" providerId="ADAL" clId="{63752EA8-2D5D-5D3B-BD37-19EA7E19A48E}" dt="2025-10-23T14:20:51.446" v="3061" actId="255"/>
          <ac:spMkLst>
            <pc:docMk/>
            <pc:sldMk cId="3377420393" sldId="1044"/>
            <ac:spMk id="4" creationId="{B7B41408-C4E6-FC52-9B57-5F8936B259CE}"/>
          </ac:spMkLst>
        </pc:spChg>
        <pc:spChg chg="add mod">
          <ac:chgData name="Admiraal, F. (Femmy)" userId="8f2095c1-94c1-4d92-8bbe-0b80e50b1291" providerId="ADAL" clId="{63752EA8-2D5D-5D3B-BD37-19EA7E19A48E}" dt="2025-10-23T18:47:04.018" v="4073" actId="1076"/>
          <ac:spMkLst>
            <pc:docMk/>
            <pc:sldMk cId="3377420393" sldId="1044"/>
            <ac:spMk id="15" creationId="{E606B991-1D55-066D-E77B-6B4C83F7F702}"/>
          </ac:spMkLst>
        </pc:spChg>
        <pc:spChg chg="add mod">
          <ac:chgData name="Admiraal, F. (Femmy)" userId="8f2095c1-94c1-4d92-8bbe-0b80e50b1291" providerId="ADAL" clId="{63752EA8-2D5D-5D3B-BD37-19EA7E19A48E}" dt="2025-10-23T18:46:15.641" v="4062" actId="20577"/>
          <ac:spMkLst>
            <pc:docMk/>
            <pc:sldMk cId="3377420393" sldId="1044"/>
            <ac:spMk id="16" creationId="{4DFD3076-275A-47BD-1488-20D41DDFDF49}"/>
          </ac:spMkLst>
        </pc:spChg>
        <pc:spChg chg="add mod">
          <ac:chgData name="Admiraal, F. (Femmy)" userId="8f2095c1-94c1-4d92-8bbe-0b80e50b1291" providerId="ADAL" clId="{63752EA8-2D5D-5D3B-BD37-19EA7E19A48E}" dt="2025-10-23T18:46:35.201" v="4067" actId="1076"/>
          <ac:spMkLst>
            <pc:docMk/>
            <pc:sldMk cId="3377420393" sldId="1044"/>
            <ac:spMk id="17" creationId="{F2A5C2E3-593D-AD82-1BE3-6B3A68F3A62C}"/>
          </ac:spMkLst>
        </pc:spChg>
        <pc:spChg chg="add mod">
          <ac:chgData name="Admiraal, F. (Femmy)" userId="8f2095c1-94c1-4d92-8bbe-0b80e50b1291" providerId="ADAL" clId="{63752EA8-2D5D-5D3B-BD37-19EA7E19A48E}" dt="2025-10-23T18:46:59.018" v="4072" actId="1076"/>
          <ac:spMkLst>
            <pc:docMk/>
            <pc:sldMk cId="3377420393" sldId="1044"/>
            <ac:spMk id="18" creationId="{84DAE8CE-1853-D905-BDC5-2C3B26C15E03}"/>
          </ac:spMkLst>
        </pc:spChg>
        <pc:picChg chg="add mod">
          <ac:chgData name="Admiraal, F. (Femmy)" userId="8f2095c1-94c1-4d92-8bbe-0b80e50b1291" providerId="ADAL" clId="{63752EA8-2D5D-5D3B-BD37-19EA7E19A48E}" dt="2025-10-23T18:46:02.085" v="4057" actId="1076"/>
          <ac:picMkLst>
            <pc:docMk/>
            <pc:sldMk cId="3377420393" sldId="1044"/>
            <ac:picMk id="6" creationId="{B49A9005-FCB9-E205-646B-9A879F4FD165}"/>
          </ac:picMkLst>
        </pc:picChg>
        <pc:picChg chg="add mod">
          <ac:chgData name="Admiraal, F. (Femmy)" userId="8f2095c1-94c1-4d92-8bbe-0b80e50b1291" providerId="ADAL" clId="{63752EA8-2D5D-5D3B-BD37-19EA7E19A48E}" dt="2025-10-23T18:47:17.551" v="4076" actId="1076"/>
          <ac:picMkLst>
            <pc:docMk/>
            <pc:sldMk cId="3377420393" sldId="1044"/>
            <ac:picMk id="10" creationId="{32017609-43B4-977D-EFC4-97E128F6960A}"/>
          </ac:picMkLst>
        </pc:picChg>
        <pc:picChg chg="add mod">
          <ac:chgData name="Admiraal, F. (Femmy)" userId="8f2095c1-94c1-4d92-8bbe-0b80e50b1291" providerId="ADAL" clId="{63752EA8-2D5D-5D3B-BD37-19EA7E19A48E}" dt="2025-10-23T18:46:40.134" v="4068" actId="1076"/>
          <ac:picMkLst>
            <pc:docMk/>
            <pc:sldMk cId="3377420393" sldId="1044"/>
            <ac:picMk id="12" creationId="{AF29F7F8-2BDD-DE2C-8EE2-91D5A88EDC7D}"/>
          </ac:picMkLst>
        </pc:picChg>
        <pc:picChg chg="add mod">
          <ac:chgData name="Admiraal, F. (Femmy)" userId="8f2095c1-94c1-4d92-8bbe-0b80e50b1291" providerId="ADAL" clId="{63752EA8-2D5D-5D3B-BD37-19EA7E19A48E}" dt="2025-10-23T18:45:34.456" v="4050" actId="14100"/>
          <ac:picMkLst>
            <pc:docMk/>
            <pc:sldMk cId="3377420393" sldId="1044"/>
            <ac:picMk id="14" creationId="{4E97A3E5-B502-DA04-9E47-ED9619B9644D}"/>
          </ac:picMkLst>
        </pc:picChg>
      </pc:sldChg>
      <pc:sldChg chg="add modNotesTx">
        <pc:chgData name="Admiraal, F. (Femmy)" userId="8f2095c1-94c1-4d92-8bbe-0b80e50b1291" providerId="ADAL" clId="{63752EA8-2D5D-5D3B-BD37-19EA7E19A48E}" dt="2025-10-23T18:25:19.195" v="3473" actId="20577"/>
        <pc:sldMkLst>
          <pc:docMk/>
          <pc:sldMk cId="3896969992" sldId="104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592224" y="0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068446-54CF-4267-A5BD-FA01909E96A2}" type="datetimeFigureOut">
              <a:rPr lang="nl-NL" smtClean="0"/>
              <a:t>07-11-2025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03837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592224" y="6403837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345F5-224F-42F7-8104-3FF77BEE4CD0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08302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5592224" y="0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698784-F1F2-4D71-B346-94F94D5EBAA2}" type="datetimeFigureOut">
              <a:rPr lang="nl-NL" smtClean="0"/>
              <a:t>07-11-2025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2689225" y="506413"/>
            <a:ext cx="4494213" cy="2527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987267" y="3202504"/>
            <a:ext cx="7898130" cy="30339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6403837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5592224" y="6403837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2ECD43-08E5-4945-BC4F-4857758E978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63515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ECD43-08E5-4945-BC4F-4857758E978F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545344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3BF397-E1E5-D1B1-4499-A2F1AFCAE9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154F70-DC52-3758-A026-A1A5FC3B35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59213A-C1EF-98F6-DA6A-FBF8CF23B8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11CD2A-8D04-4C7C-EA9D-8CACD45B4A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ECD43-08E5-4945-BC4F-4857758E978F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40819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3B6F7A-5FB2-2AF6-7F00-C67E1B294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D46C87-DECE-9659-C0F8-3337962D34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E672D1-24D6-13B8-98AB-42782D5AD1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4D5165-A4EB-1C44-85BE-88F0607A58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ECD43-08E5-4945-BC4F-4857758E978F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92162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FAB015-9548-DA32-F655-C7C1D5B23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74E114-BD71-47D2-4EE8-4B6FA45881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D65F7C-2FCB-D970-85AD-42EA13E0FD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705EDC-454F-A7FC-00DE-3E59FCA330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ECD43-08E5-4945-BC4F-4857758E978F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6918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FE3B84-48A9-29B7-84C8-51C2CAEB69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045290-970A-FFCA-DFC6-2A92A5043C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50CD9A-E3E2-74B3-9A99-E3F0B06B40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B8CB84-8257-6EB8-9239-39F20A62DE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ECD43-08E5-4945-BC4F-4857758E978F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38740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BE1EBC-B305-398D-5D99-5794CAF11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CF9C19-A845-33F0-32C2-0ADB3185B1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7F5054-0DF4-816E-7973-9895243E08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AFDCC8-7743-0E97-960B-833A58B9AE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ECD43-08E5-4945-BC4F-4857758E978F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60028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A51E0A-ED70-D882-CEB9-8126B58C1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9FCEDF-2728-619C-60DB-17CD6ECBFE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9C5CFD-4787-605C-20EE-3E87DF2C11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6320C0-9CD7-CE58-D4CD-EFA197FE62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ECD43-08E5-4945-BC4F-4857758E978F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5471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028AF3-C377-3B2A-73FE-151E94C92C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30E34F-6AB3-6F5A-82DD-37182DC9A5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E6421-B979-8957-03C8-B0C7B42E2E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4FDDA0-BB39-9AEA-1E65-82B5A63063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ECD43-08E5-4945-BC4F-4857758E978F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11896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A461F2-783F-1566-3BE2-F833B60955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C5E28A-50F1-3573-188E-282BA7EE4A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E3F579-014D-423E-187F-D6B18771FB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5F2EAC-C474-81FB-CECC-179F276717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ECD43-08E5-4945-BC4F-4857758E978F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0732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F93FE3-31AC-4C27-BE3B-E23E43A85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098352-847F-18D8-02AA-BB59D0EA4D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58614A-999F-8889-F734-33BA4AC4F6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D75D66-0BFC-6CA5-5DE5-AFD565BBB2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ECD43-08E5-4945-BC4F-4857758E978F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8601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ekst 5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-1"/>
            <a:ext cx="12198349" cy="4521941"/>
          </a:xfrm>
          <a:solidFill>
            <a:srgbClr val="8592BC"/>
          </a:solid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noProof="0"/>
              <a:t>..</a:t>
            </a:r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sz="quarter" idx="12" hasCustomPrompt="1"/>
          </p:nvPr>
        </p:nvSpPr>
        <p:spPr>
          <a:xfrm>
            <a:off x="1" y="1"/>
            <a:ext cx="12198350" cy="3719335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noProof="0"/>
              <a:t>..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490663" y="1052736"/>
            <a:ext cx="10225136" cy="1656184"/>
          </a:xfrm>
        </p:spPr>
        <p:txBody>
          <a:bodyPr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Title presentation</a:t>
            </a:r>
          </a:p>
        </p:txBody>
      </p:sp>
      <p:sp>
        <p:nvSpPr>
          <p:cNvPr id="20" name="Tijdelijke aanduiding voor tekst 19"/>
          <p:cNvSpPr>
            <a:spLocks noGrp="1"/>
          </p:cNvSpPr>
          <p:nvPr>
            <p:ph type="body" sz="quarter" idx="14" hasCustomPrompt="1"/>
          </p:nvPr>
        </p:nvSpPr>
        <p:spPr>
          <a:xfrm>
            <a:off x="1490663" y="3934610"/>
            <a:ext cx="6918325" cy="393700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Subtitle presentation</a:t>
            </a:r>
          </a:p>
        </p:txBody>
      </p:sp>
      <p:pic>
        <p:nvPicPr>
          <p:cNvPr id="21" name="Picture 7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288" y="4888655"/>
            <a:ext cx="2621665" cy="117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7467327" y="3934684"/>
            <a:ext cx="4326359" cy="39412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2400">
                <a:solidFill>
                  <a:schemeClr val="bg1"/>
                </a:solidFill>
              </a:defRPr>
            </a:lvl1pPr>
          </a:lstStyle>
          <a:p>
            <a:fld id="{928F9493-D671-4F27-99EF-9D103FC79999}" type="datetime1">
              <a:rPr lang="nl-NL" noProof="0" smtClean="0"/>
              <a:t>07-11-2025</a:t>
            </a:fld>
            <a:endParaRPr lang="en-GB" noProof="0"/>
          </a:p>
        </p:txBody>
      </p:sp>
      <p:sp>
        <p:nvSpPr>
          <p:cNvPr id="19" name="Rechthoek 18"/>
          <p:cNvSpPr/>
          <p:nvPr userDrawn="1"/>
        </p:nvSpPr>
        <p:spPr bwMode="auto">
          <a:xfrm>
            <a:off x="0" y="6453336"/>
            <a:ext cx="12198350" cy="40466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2000" b="0" i="0" u="none" strike="noStrike" cap="none" normalizeH="0" baseline="0" noProof="0">
              <a:ln>
                <a:noFill/>
              </a:ln>
              <a:solidFill>
                <a:schemeClr val="bg1"/>
              </a:solidFill>
              <a:effectLst/>
              <a:latin typeface="Minion" pitchFamily="2" charset="0"/>
            </a:endParaRPr>
          </a:p>
        </p:txBody>
      </p:sp>
      <p:grpSp>
        <p:nvGrpSpPr>
          <p:cNvPr id="11" name="Grid" hidden="1"/>
          <p:cNvGrpSpPr/>
          <p:nvPr userDrawn="1"/>
        </p:nvGrpSpPr>
        <p:grpSpPr>
          <a:xfrm>
            <a:off x="-3" y="-1"/>
            <a:ext cx="12198354" cy="6858004"/>
            <a:chOff x="-3" y="-1"/>
            <a:chExt cx="12198354" cy="6858004"/>
          </a:xfrm>
        </p:grpSpPr>
        <p:sp>
          <p:nvSpPr>
            <p:cNvPr id="12" name="Rechthoek 11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 rot="5400000">
              <a:off x="-3205847" y="3205844"/>
              <a:ext cx="6858003" cy="44631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4" name="Rechthoek 13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5" name="Rechthoek 14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6" name="Rechthoek 15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313" y="6543376"/>
            <a:ext cx="3588750" cy="270000"/>
          </a:xfrm>
          <a:prstGeom prst="rect">
            <a:avLst/>
          </a:prstGeom>
        </p:spPr>
      </p:pic>
      <p:sp>
        <p:nvSpPr>
          <p:cNvPr id="18" name="Rechthoek 19"/>
          <p:cNvSpPr/>
          <p:nvPr userDrawn="1"/>
        </p:nvSpPr>
        <p:spPr bwMode="auto">
          <a:xfrm>
            <a:off x="6099174" y="6453336"/>
            <a:ext cx="6099175" cy="40466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2000" b="0" i="0" u="none" strike="noStrike" cap="none" normalizeH="0" baseline="0" noProof="0">
              <a:ln>
                <a:noFill/>
              </a:ln>
              <a:solidFill>
                <a:schemeClr val="bg1"/>
              </a:solidFill>
              <a:effectLst/>
              <a:latin typeface="Minion" pitchFamily="2" charset="0"/>
            </a:endParaRPr>
          </a:p>
        </p:txBody>
      </p:sp>
      <p:sp>
        <p:nvSpPr>
          <p:cNvPr id="22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3637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  <p:bldP spid="2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-2" y="-1"/>
            <a:ext cx="12198353" cy="6858003"/>
            <a:chOff x="-2" y="-1"/>
            <a:chExt cx="12198353" cy="6858003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4" name="Tijdelijke aanduiding voor grafiek 3"/>
          <p:cNvSpPr>
            <a:spLocks noGrp="1"/>
          </p:cNvSpPr>
          <p:nvPr>
            <p:ph type="chart" sz="quarter" idx="13" hasCustomPrompt="1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 graph</a:t>
            </a:r>
          </a:p>
        </p:txBody>
      </p:sp>
      <p:sp>
        <p:nvSpPr>
          <p:cNvPr id="13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2950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-2" y="-1"/>
            <a:ext cx="12198353" cy="6858003"/>
            <a:chOff x="-2" y="-1"/>
            <a:chExt cx="12198353" cy="6858003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3" name="Tijdelijke aanduiding voor media 12"/>
          <p:cNvSpPr>
            <a:spLocks noGrp="1"/>
          </p:cNvSpPr>
          <p:nvPr>
            <p:ph type="media" sz="quarter" idx="13" hasCustomPrompt="1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 video</a:t>
            </a:r>
          </a:p>
        </p:txBody>
      </p:sp>
      <p:sp>
        <p:nvSpPr>
          <p:cNvPr id="14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531707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tekst 5"/>
          <p:cNvSpPr>
            <a:spLocks noGrp="1"/>
          </p:cNvSpPr>
          <p:nvPr>
            <p:ph type="body" sz="quarter" idx="12" hasCustomPrompt="1"/>
          </p:nvPr>
        </p:nvSpPr>
        <p:spPr>
          <a:xfrm>
            <a:off x="1" y="1"/>
            <a:ext cx="12198350" cy="4521939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noProof="0"/>
              <a:t>..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490663" y="1052736"/>
            <a:ext cx="10225136" cy="1656184"/>
          </a:xfrm>
        </p:spPr>
        <p:txBody>
          <a:bodyPr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Title closure</a:t>
            </a:r>
          </a:p>
        </p:txBody>
      </p:sp>
      <p:pic>
        <p:nvPicPr>
          <p:cNvPr id="21" name="Picture 7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288" y="4888655"/>
            <a:ext cx="2621665" cy="117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id" hidden="1"/>
          <p:cNvGrpSpPr/>
          <p:nvPr userDrawn="1"/>
        </p:nvGrpSpPr>
        <p:grpSpPr>
          <a:xfrm>
            <a:off x="-3" y="-1"/>
            <a:ext cx="12198354" cy="6858004"/>
            <a:chOff x="-3" y="-1"/>
            <a:chExt cx="12198354" cy="6858004"/>
          </a:xfrm>
        </p:grpSpPr>
        <p:sp>
          <p:nvSpPr>
            <p:cNvPr id="12" name="Rechthoek 11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 rot="5400000">
              <a:off x="-3205847" y="3205844"/>
              <a:ext cx="6858003" cy="44631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4" name="Rechthoek 13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5" name="Rechthoek 14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6" name="Rechthoek 15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9" name="Rechthoek 18"/>
          <p:cNvSpPr/>
          <p:nvPr userDrawn="1"/>
        </p:nvSpPr>
        <p:spPr bwMode="auto">
          <a:xfrm>
            <a:off x="0" y="6453336"/>
            <a:ext cx="12198350" cy="40466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2000" b="0" i="0" u="none" strike="noStrike" cap="none" normalizeH="0" baseline="0" noProof="0">
              <a:ln>
                <a:noFill/>
              </a:ln>
              <a:solidFill>
                <a:schemeClr val="bg1"/>
              </a:solidFill>
              <a:effectLst/>
              <a:latin typeface="Minion" pitchFamily="2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313" y="6543376"/>
            <a:ext cx="3588750" cy="270000"/>
          </a:xfrm>
          <a:prstGeom prst="rect">
            <a:avLst/>
          </a:prstGeom>
        </p:spPr>
      </p:pic>
      <p:sp>
        <p:nvSpPr>
          <p:cNvPr id="18" name="Rechthoek 19"/>
          <p:cNvSpPr/>
          <p:nvPr userDrawn="1"/>
        </p:nvSpPr>
        <p:spPr bwMode="auto">
          <a:xfrm>
            <a:off x="6099174" y="6453336"/>
            <a:ext cx="6099175" cy="40466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2000" b="0" i="0" u="none" strike="noStrike" cap="none" normalizeH="0" baseline="0" noProof="0">
              <a:ln>
                <a:noFill/>
              </a:ln>
              <a:solidFill>
                <a:schemeClr val="bg1"/>
              </a:solidFill>
              <a:effectLst/>
              <a:latin typeface="Minion" pitchFamily="2" charset="0"/>
            </a:endParaRPr>
          </a:p>
        </p:txBody>
      </p:sp>
      <p:sp>
        <p:nvSpPr>
          <p:cNvPr id="20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1301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404663" y="1252836"/>
            <a:ext cx="6846640" cy="4795836"/>
          </a:xfrm>
          <a:noFill/>
        </p:spPr>
        <p:txBody>
          <a:bodyPr vert="horz" wrap="none" lIns="0" tIns="0" rIns="0" bIns="0"/>
          <a:lstStyle>
            <a:lvl1pPr marL="361950" indent="-361950">
              <a:spcBef>
                <a:spcPts val="800"/>
              </a:spcBef>
              <a:spcAft>
                <a:spcPts val="800"/>
              </a:spcAft>
              <a:buClr>
                <a:schemeClr val="bg2"/>
              </a:buClr>
              <a:buFont typeface="+mj-lt"/>
              <a:buAutoNum type="arabicPeriod"/>
              <a:defRPr sz="2400">
                <a:solidFill>
                  <a:schemeClr val="bg2"/>
                </a:solidFill>
              </a:defRPr>
            </a:lvl1pPr>
            <a:lvl2pPr marL="542925" indent="-180975">
              <a:buClr>
                <a:schemeClr val="bg2"/>
              </a:buClr>
              <a:buFont typeface="Arial" panose="020B0604020202020204" pitchFamily="34" charset="0"/>
              <a:buChar char="•"/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 marL="361950" indent="-361950">
              <a:spcBef>
                <a:spcPts val="800"/>
              </a:spcBef>
              <a:spcAft>
                <a:spcPts val="800"/>
              </a:spcAft>
              <a:buClr>
                <a:schemeClr val="bg2"/>
              </a:buClr>
              <a:buFont typeface="+mj-lt"/>
              <a:buAutoNum type="arabicPeriod"/>
              <a:tabLst/>
              <a:defRPr sz="2400">
                <a:solidFill>
                  <a:schemeClr val="bg2"/>
                </a:solidFill>
              </a:defRPr>
            </a:lvl6pPr>
            <a:lvl7pPr marL="542925" indent="-180975">
              <a:buClr>
                <a:schemeClr val="bg2"/>
              </a:buClr>
              <a:buFont typeface="Arial" panose="020B0604020202020204" pitchFamily="34" charset="0"/>
              <a:buChar char="•"/>
              <a:defRPr>
                <a:solidFill>
                  <a:schemeClr val="bg2"/>
                </a:solidFill>
              </a:defRPr>
            </a:lvl7pPr>
            <a:lvl8pPr>
              <a:defRPr>
                <a:solidFill>
                  <a:schemeClr val="bg2"/>
                </a:solidFill>
              </a:defRPr>
            </a:lvl8pPr>
            <a:lvl9pPr>
              <a:defRPr>
                <a:solidFill>
                  <a:schemeClr val="bg2"/>
                </a:solidFill>
              </a:defRPr>
            </a:lvl9pPr>
          </a:lstStyle>
          <a:p>
            <a:pPr lvl="0"/>
            <a:r>
              <a:rPr lang="en-GB" noProof="0"/>
              <a:t>Numbering</a:t>
            </a:r>
          </a:p>
          <a:p>
            <a:pPr lvl="1"/>
            <a:r>
              <a:rPr lang="en-GB" noProof="0"/>
              <a:t>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yellow</a:t>
            </a:r>
          </a:p>
          <a:p>
            <a:pPr lvl="5"/>
            <a:r>
              <a:rPr lang="en-GB" noProof="0"/>
              <a:t>Numbering</a:t>
            </a:r>
          </a:p>
          <a:p>
            <a:pPr lvl="6"/>
            <a:r>
              <a:rPr lang="en-GB" noProof="0"/>
              <a:t>Bullet</a:t>
            </a:r>
          </a:p>
          <a:p>
            <a:pPr lvl="7"/>
            <a:r>
              <a:rPr lang="en-GB" sz="1800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sp>
        <p:nvSpPr>
          <p:cNvPr id="7" name="Tijdelijke aanduiding voor afbeelding 13"/>
          <p:cNvSpPr>
            <a:spLocks noGrp="1"/>
          </p:cNvSpPr>
          <p:nvPr>
            <p:ph type="pic" sz="quarter" idx="13" hasCustomPrompt="1"/>
          </p:nvPr>
        </p:nvSpPr>
        <p:spPr>
          <a:xfrm>
            <a:off x="7453634" y="1252538"/>
            <a:ext cx="4339905" cy="4795837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grpSp>
        <p:nvGrpSpPr>
          <p:cNvPr id="8" name="Grid" hidden="1"/>
          <p:cNvGrpSpPr/>
          <p:nvPr userDrawn="1"/>
        </p:nvGrpSpPr>
        <p:grpSpPr>
          <a:xfrm>
            <a:off x="0" y="0"/>
            <a:ext cx="12198353" cy="6858004"/>
            <a:chOff x="-2" y="-1"/>
            <a:chExt cx="12198353" cy="6858004"/>
          </a:xfrm>
        </p:grpSpPr>
        <p:sp>
          <p:nvSpPr>
            <p:cNvPr id="9" name="Rechthoek 8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4" name="Rechthoek 13"/>
            <p:cNvSpPr/>
            <p:nvPr userDrawn="1"/>
          </p:nvSpPr>
          <p:spPr bwMode="auto">
            <a:xfrm rot="5400000">
              <a:off x="3923465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426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horz"/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light blue</a:t>
            </a:r>
          </a:p>
          <a:p>
            <a:pPr lvl="5"/>
            <a:r>
              <a:rPr lang="en-GB" noProof="0"/>
              <a:t>Bullet</a:t>
            </a:r>
          </a:p>
          <a:p>
            <a:pPr lvl="6"/>
            <a:r>
              <a:rPr lang="en-GB" noProof="0"/>
              <a:t>Sub-bullet</a:t>
            </a:r>
          </a:p>
          <a:p>
            <a:pPr lvl="7"/>
            <a:r>
              <a:rPr lang="en-GB" sz="1800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92596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75%/25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404662" y="1252836"/>
            <a:ext cx="7926761" cy="4795836"/>
          </a:xfrm>
        </p:spPr>
        <p:txBody>
          <a:bodyPr vert="horz"/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light blue</a:t>
            </a:r>
          </a:p>
          <a:p>
            <a:pPr lvl="5"/>
            <a:r>
              <a:rPr lang="en-GB" noProof="0"/>
              <a:t>Bullet</a:t>
            </a:r>
          </a:p>
          <a:p>
            <a:pPr lvl="6"/>
            <a:r>
              <a:rPr lang="en-GB" noProof="0"/>
              <a:t>Sub-bullet</a:t>
            </a:r>
          </a:p>
          <a:p>
            <a:pPr lvl="7"/>
            <a:r>
              <a:rPr lang="en-GB" sz="1800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0" y="0"/>
            <a:ext cx="12198353" cy="6858004"/>
            <a:chOff x="-2" y="-1"/>
            <a:chExt cx="12198353" cy="6858004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 rot="5400000">
              <a:off x="5003585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4" name="Tijdelijke aanduiding voor afbeelding 13"/>
          <p:cNvSpPr>
            <a:spLocks noGrp="1"/>
          </p:cNvSpPr>
          <p:nvPr>
            <p:ph type="pic" sz="quarter" idx="13" hasCustomPrompt="1"/>
          </p:nvPr>
        </p:nvSpPr>
        <p:spPr>
          <a:xfrm>
            <a:off x="8533755" y="1252538"/>
            <a:ext cx="3259784" cy="4795837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90302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50%/5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404662" y="1252836"/>
            <a:ext cx="5593347" cy="4795836"/>
          </a:xfrm>
        </p:spPr>
        <p:txBody>
          <a:bodyPr vert="horz"/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light blue</a:t>
            </a:r>
          </a:p>
          <a:p>
            <a:pPr lvl="5"/>
            <a:r>
              <a:rPr lang="en-GB" noProof="0"/>
              <a:t>Bullet</a:t>
            </a:r>
          </a:p>
          <a:p>
            <a:pPr lvl="6"/>
            <a:r>
              <a:rPr lang="en-GB" noProof="0"/>
              <a:t>Sub-bullet</a:t>
            </a:r>
          </a:p>
          <a:p>
            <a:pPr lvl="7"/>
            <a:r>
              <a:rPr lang="en-GB" sz="1800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-2" y="-1"/>
            <a:ext cx="12198353" cy="6858004"/>
            <a:chOff x="-2" y="-1"/>
            <a:chExt cx="12198353" cy="6858004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 rot="5400000">
              <a:off x="2670173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4" name="Tijdelijke aanduiding voor afbeelding 13"/>
          <p:cNvSpPr>
            <a:spLocks noGrp="1"/>
          </p:cNvSpPr>
          <p:nvPr>
            <p:ph type="pic" sz="quarter" idx="13" hasCustomPrompt="1"/>
          </p:nvPr>
        </p:nvSpPr>
        <p:spPr>
          <a:xfrm>
            <a:off x="6200775" y="1252538"/>
            <a:ext cx="5592763" cy="4795837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2767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25%/75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404662" y="1252836"/>
            <a:ext cx="3534273" cy="4795836"/>
          </a:xfrm>
        </p:spPr>
        <p:txBody>
          <a:bodyPr vert="horz"/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light blue</a:t>
            </a:r>
          </a:p>
          <a:p>
            <a:pPr lvl="5"/>
            <a:r>
              <a:rPr lang="en-GB" noProof="0"/>
              <a:t>Bullet</a:t>
            </a:r>
          </a:p>
          <a:p>
            <a:pPr lvl="6"/>
            <a:r>
              <a:rPr lang="en-GB" noProof="0"/>
              <a:t>Sub-bullet</a:t>
            </a:r>
          </a:p>
          <a:p>
            <a:pPr lvl="7"/>
            <a:r>
              <a:rPr lang="en-GB" sz="1800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-2" y="-1"/>
            <a:ext cx="12198353" cy="6858004"/>
            <a:chOff x="-2" y="-1"/>
            <a:chExt cx="12198353" cy="6858004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 rot="5400000">
              <a:off x="611099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4" name="Tijdelijke aanduiding voor afbeelding 13"/>
          <p:cNvSpPr>
            <a:spLocks noGrp="1"/>
          </p:cNvSpPr>
          <p:nvPr>
            <p:ph type="pic" sz="quarter" idx="13" hasCustomPrompt="1"/>
          </p:nvPr>
        </p:nvSpPr>
        <p:spPr>
          <a:xfrm>
            <a:off x="4141267" y="1252538"/>
            <a:ext cx="7652271" cy="4795837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2317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-2" y="-1"/>
            <a:ext cx="12198353" cy="6858003"/>
            <a:chOff x="-2" y="-1"/>
            <a:chExt cx="12198353" cy="6858003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4" name="Tijdelijke aanduiding voor afbeelding 13"/>
          <p:cNvSpPr>
            <a:spLocks noGrp="1"/>
          </p:cNvSpPr>
          <p:nvPr>
            <p:ph type="pic" sz="quarter" idx="13" hasCustomPrompt="1"/>
          </p:nvPr>
        </p:nvSpPr>
        <p:spPr>
          <a:xfrm>
            <a:off x="404663" y="1252538"/>
            <a:ext cx="11388876" cy="4795837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3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9258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4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404662" y="1252836"/>
            <a:ext cx="5593347" cy="4795836"/>
          </a:xfrm>
        </p:spPr>
        <p:txBody>
          <a:bodyPr vert="horz"/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light blue</a:t>
            </a:r>
          </a:p>
          <a:p>
            <a:pPr lvl="5"/>
            <a:r>
              <a:rPr lang="en-GB" noProof="0"/>
              <a:t>Bullet</a:t>
            </a:r>
          </a:p>
          <a:p>
            <a:pPr lvl="6"/>
            <a:r>
              <a:rPr lang="en-GB" noProof="0"/>
              <a:t>Sub-bullet</a:t>
            </a:r>
          </a:p>
          <a:p>
            <a:pPr lvl="7"/>
            <a:r>
              <a:rPr lang="en-GB" sz="1800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-2" y="-1"/>
            <a:ext cx="12218777" cy="6858004"/>
            <a:chOff x="-2" y="-1"/>
            <a:chExt cx="12218777" cy="6858004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 rot="5400000">
              <a:off x="2670173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5" name="Rechthoek 14"/>
            <p:cNvSpPr/>
            <p:nvPr userDrawn="1"/>
          </p:nvSpPr>
          <p:spPr bwMode="auto">
            <a:xfrm rot="5400000">
              <a:off x="5568012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6" name="Rechthoek 15"/>
            <p:cNvSpPr/>
            <p:nvPr userDrawn="1"/>
          </p:nvSpPr>
          <p:spPr bwMode="auto">
            <a:xfrm rot="10800000">
              <a:off x="5360772" y="3549589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4" name="Tijdelijke aanduiding voor afbeelding 13"/>
          <p:cNvSpPr>
            <a:spLocks noGrp="1"/>
          </p:cNvSpPr>
          <p:nvPr>
            <p:ph type="pic" sz="quarter" idx="13" hasCustomPrompt="1"/>
          </p:nvPr>
        </p:nvSpPr>
        <p:spPr>
          <a:xfrm>
            <a:off x="6200776" y="1252538"/>
            <a:ext cx="2695072" cy="2297049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7" name="Tijdelijke aanduiding voor afbeelding 13"/>
          <p:cNvSpPr>
            <a:spLocks noGrp="1"/>
          </p:cNvSpPr>
          <p:nvPr>
            <p:ph type="pic" sz="quarter" idx="14" hasCustomPrompt="1"/>
          </p:nvPr>
        </p:nvSpPr>
        <p:spPr>
          <a:xfrm>
            <a:off x="9098614" y="1252538"/>
            <a:ext cx="2695072" cy="2297049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8" name="Tijdelijke aanduiding voor afbeelding 13"/>
          <p:cNvSpPr>
            <a:spLocks noGrp="1"/>
          </p:cNvSpPr>
          <p:nvPr>
            <p:ph type="pic" sz="quarter" idx="15" hasCustomPrompt="1"/>
          </p:nvPr>
        </p:nvSpPr>
        <p:spPr>
          <a:xfrm>
            <a:off x="6200776" y="3751623"/>
            <a:ext cx="2695072" cy="2297049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9" name="Tijdelijke aanduiding voor afbeelding 13"/>
          <p:cNvSpPr>
            <a:spLocks noGrp="1"/>
          </p:cNvSpPr>
          <p:nvPr>
            <p:ph type="pic" sz="quarter" idx="16" hasCustomPrompt="1"/>
          </p:nvPr>
        </p:nvSpPr>
        <p:spPr>
          <a:xfrm>
            <a:off x="9098614" y="3751623"/>
            <a:ext cx="2695072" cy="2297049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20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73173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 2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404662" y="1252836"/>
            <a:ext cx="5593347" cy="4795836"/>
          </a:xfrm>
        </p:spPr>
        <p:txBody>
          <a:bodyPr vert="horz"/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light blue</a:t>
            </a:r>
          </a:p>
          <a:p>
            <a:pPr lvl="5"/>
            <a:r>
              <a:rPr lang="en-GB" noProof="0"/>
              <a:t>Bullet</a:t>
            </a:r>
          </a:p>
          <a:p>
            <a:pPr lvl="6"/>
            <a:r>
              <a:rPr lang="en-GB" noProof="0"/>
              <a:t>Sub-bullet</a:t>
            </a:r>
          </a:p>
          <a:p>
            <a:pPr lvl="7"/>
            <a:r>
              <a:rPr lang="en-GB" sz="1800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grpSp>
        <p:nvGrpSpPr>
          <p:cNvPr id="7" name="Grid" hidden="1"/>
          <p:cNvGrpSpPr/>
          <p:nvPr userDrawn="1"/>
        </p:nvGrpSpPr>
        <p:grpSpPr>
          <a:xfrm>
            <a:off x="-2" y="-1"/>
            <a:ext cx="12198353" cy="6858004"/>
            <a:chOff x="-2" y="-1"/>
            <a:chExt cx="12198353" cy="6858004"/>
          </a:xfrm>
        </p:grpSpPr>
        <p:sp>
          <p:nvSpPr>
            <p:cNvPr id="8" name="Rechthoek 7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0" name="Rechthoek 9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1" name="Rechthoek 10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 rot="5400000">
              <a:off x="2670173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5" name="Rechthoek 14"/>
            <p:cNvSpPr/>
            <p:nvPr userDrawn="1"/>
          </p:nvSpPr>
          <p:spPr bwMode="auto">
            <a:xfrm rot="5400000">
              <a:off x="5568012" y="3327836"/>
              <a:ext cx="6858003" cy="20233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14" name="Tijdelijke aanduiding voor afbeelding 13"/>
          <p:cNvSpPr>
            <a:spLocks noGrp="1"/>
          </p:cNvSpPr>
          <p:nvPr>
            <p:ph type="pic" sz="quarter" idx="13" hasCustomPrompt="1"/>
          </p:nvPr>
        </p:nvSpPr>
        <p:spPr>
          <a:xfrm>
            <a:off x="6200341" y="1252538"/>
            <a:ext cx="2695072" cy="4796134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7" name="Tijdelijke aanduiding voor afbeelding 13"/>
          <p:cNvSpPr>
            <a:spLocks noGrp="1"/>
          </p:cNvSpPr>
          <p:nvPr>
            <p:ph type="pic" sz="quarter" idx="14" hasCustomPrompt="1"/>
          </p:nvPr>
        </p:nvSpPr>
        <p:spPr>
          <a:xfrm>
            <a:off x="9098179" y="1252538"/>
            <a:ext cx="2695072" cy="4796134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>
            <a:normAutofit/>
          </a:bodyPr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r>
              <a:rPr lang="en-GB" noProof="0"/>
              <a:t>Click here to insert</a:t>
            </a:r>
            <a:br>
              <a:rPr lang="en-GB" noProof="0"/>
            </a:br>
            <a:r>
              <a:rPr lang="en-GB" noProof="0"/>
              <a:t>an image</a:t>
            </a:r>
          </a:p>
        </p:txBody>
      </p:sp>
      <p:sp>
        <p:nvSpPr>
          <p:cNvPr id="1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6982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04662" y="404664"/>
            <a:ext cx="11389024" cy="43204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04662" y="1252836"/>
            <a:ext cx="11389023" cy="47958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</a:t>
            </a:r>
          </a:p>
          <a:p>
            <a:pPr lvl="2"/>
            <a:r>
              <a:rPr lang="en-GB" noProof="0"/>
              <a:t>Plain text</a:t>
            </a:r>
          </a:p>
          <a:p>
            <a:pPr lvl="3"/>
            <a:r>
              <a:rPr lang="en-GB" noProof="0"/>
              <a:t>Header dark blue</a:t>
            </a:r>
          </a:p>
          <a:p>
            <a:pPr lvl="4"/>
            <a:r>
              <a:rPr lang="en-GB" noProof="0"/>
              <a:t>Header light blue</a:t>
            </a:r>
          </a:p>
          <a:p>
            <a:pPr lvl="5"/>
            <a:r>
              <a:rPr lang="en-GB" noProof="0"/>
              <a:t>Bullet</a:t>
            </a:r>
          </a:p>
          <a:p>
            <a:pPr lvl="6"/>
            <a:r>
              <a:rPr lang="en-GB" noProof="0"/>
              <a:t>Sub-bullet</a:t>
            </a:r>
          </a:p>
          <a:p>
            <a:pPr lvl="7"/>
            <a:r>
              <a:rPr lang="en-GB" sz="1800" noProof="0"/>
              <a:t>Plain text</a:t>
            </a:r>
          </a:p>
          <a:p>
            <a:pPr lvl="8"/>
            <a:r>
              <a:rPr lang="en-GB" noProof="0"/>
              <a:t>Header dark blue</a:t>
            </a:r>
          </a:p>
        </p:txBody>
      </p:sp>
      <p:grpSp>
        <p:nvGrpSpPr>
          <p:cNvPr id="11" name="Grid" hidden="1"/>
          <p:cNvGrpSpPr/>
          <p:nvPr userDrawn="1"/>
        </p:nvGrpSpPr>
        <p:grpSpPr>
          <a:xfrm>
            <a:off x="-2" y="-1"/>
            <a:ext cx="12198353" cy="6858003"/>
            <a:chOff x="-2" y="-1"/>
            <a:chExt cx="12198353" cy="6858003"/>
          </a:xfrm>
        </p:grpSpPr>
        <p:sp>
          <p:nvSpPr>
            <p:cNvPr id="7" name="Rechthoek 6"/>
            <p:cNvSpPr/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8" name="Rechthoek 7"/>
            <p:cNvSpPr/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9" name="Rechthoek 8"/>
            <p:cNvSpPr/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2" name="Rechthoek 11"/>
            <p:cNvSpPr/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  <p:sp>
          <p:nvSpPr>
            <p:cNvPr id="13" name="Rechthoek 12"/>
            <p:cNvSpPr/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</a:pPr>
              <a:endParaRPr kumimoji="0" lang="nl-NL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Minion" pitchFamily="2" charset="0"/>
              </a:endParaRPr>
            </a:p>
          </p:txBody>
        </p:sp>
      </p:grpSp>
      <p:sp>
        <p:nvSpPr>
          <p:cNvPr id="20" name="Rechthoek 19"/>
          <p:cNvSpPr/>
          <p:nvPr userDrawn="1"/>
        </p:nvSpPr>
        <p:spPr bwMode="auto">
          <a:xfrm>
            <a:off x="0" y="6453336"/>
            <a:ext cx="12198350" cy="40466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2000" b="0" i="0" u="none" strike="noStrike" cap="none" normalizeH="0" baseline="0" noProof="0">
              <a:ln>
                <a:noFill/>
              </a:ln>
              <a:solidFill>
                <a:schemeClr val="bg1"/>
              </a:solidFill>
              <a:effectLst/>
              <a:latin typeface="Minion" pitchFamily="2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62" y="6543376"/>
            <a:ext cx="3588750" cy="270000"/>
          </a:xfrm>
          <a:prstGeom prst="rect">
            <a:avLst/>
          </a:prstGeom>
        </p:spPr>
      </p:pic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EE7099E-8998-4851-915A-4F4831808297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BE4183-46A2-7CD2-3A64-B6FF8035D70F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42100"/>
            <a:ext cx="23145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Classified as | Public - Publiek (Openbaar)</a:t>
            </a:r>
          </a:p>
        </p:txBody>
      </p:sp>
    </p:spTree>
    <p:extLst>
      <p:ext uri="{BB962C8B-B14F-4D97-AF65-F5344CB8AC3E}">
        <p14:creationId xmlns:p14="http://schemas.microsoft.com/office/powerpoint/2010/main" val="3839803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58" r:id="rId3"/>
    <p:sldLayoutId id="2147483665" r:id="rId4"/>
    <p:sldLayoutId id="2147483661" r:id="rId5"/>
    <p:sldLayoutId id="2147483664" r:id="rId6"/>
    <p:sldLayoutId id="2147483666" r:id="rId7"/>
    <p:sldLayoutId id="2147483662" r:id="rId8"/>
    <p:sldLayoutId id="2147483663" r:id="rId9"/>
    <p:sldLayoutId id="2147483667" r:id="rId10"/>
    <p:sldLayoutId id="2147483668" r:id="rId11"/>
    <p:sldLayoutId id="2147483670" r:id="rId12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b="1" i="0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bg2"/>
        </a:buClr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1pPr>
      <a:lvl2pPr marL="361950" indent="-180975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bg2"/>
        </a:buClr>
        <a:buFont typeface="Arial" panose="020B0604020202020204" pitchFamily="34" charset="0"/>
        <a:buChar char="-"/>
        <a:defRPr sz="1600" kern="1200">
          <a:solidFill>
            <a:schemeClr val="bg2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bg2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800" b="1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80975" indent="-180975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bg2"/>
        </a:buClr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6pPr>
      <a:lvl7pPr marL="361950" indent="-180975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bg2"/>
        </a:buClr>
        <a:buFont typeface="Arial" panose="020B0604020202020204" pitchFamily="34" charset="0"/>
        <a:buChar char="-"/>
        <a:defRPr sz="1600" kern="1200">
          <a:solidFill>
            <a:schemeClr val="bg2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600" kern="1200">
          <a:solidFill>
            <a:schemeClr val="bg2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800" b="1" kern="1200" baseline="0">
          <a:solidFill>
            <a:schemeClr val="bg2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10" Type="http://schemas.openxmlformats.org/officeDocument/2006/relationships/image" Target="../media/image19.svg"/><Relationship Id="rId4" Type="http://schemas.openxmlformats.org/officeDocument/2006/relationships/image" Target="../media/image13.sv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5942236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unesdoc.unesco.org/ark:/48223/pf0000244280?posInSet=10&amp;queryId=e4e1ad8c-aa31-44c7-8908-2445c0011b6f" TargetMode="External"/><Relationship Id="rId5" Type="http://schemas.openxmlformats.org/officeDocument/2006/relationships/hyperlink" Target="https://www.dcc.ac.uk/sites/default/files/documents/How%20to%20Appraise%20and%20Select%20Research%20Data.pdf" TargetMode="External"/><Relationship Id="rId4" Type="http://schemas.openxmlformats.org/officeDocument/2006/relationships/hyperlink" Target="https://ukdataservice.ac.uk/app/uploads/cd234-collections-appraisal.pd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jdelijke aanduiding voor tekst 1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Tijdelijke aanduiding voor tekst 1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b="1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79779" y="1052736"/>
            <a:ext cx="11238793" cy="1656184"/>
          </a:xfrm>
        </p:spPr>
        <p:txBody>
          <a:bodyPr/>
          <a:lstStyle/>
          <a:p>
            <a:pPr algn="ctr"/>
            <a:r>
              <a:rPr lang="en-US" b="0" dirty="0"/>
              <a:t>A time to keep and a time to discard: </a:t>
            </a:r>
            <a:br>
              <a:rPr lang="en-US" b="0" dirty="0"/>
            </a:br>
            <a:r>
              <a:rPr lang="en-US" b="0" dirty="0"/>
              <a:t>future-proof data publishing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4"/>
          </p:nvPr>
        </p:nvSpPr>
        <p:spPr>
          <a:xfrm>
            <a:off x="482552" y="3934610"/>
            <a:ext cx="11233247" cy="393700"/>
          </a:xfrm>
        </p:spPr>
        <p:txBody>
          <a:bodyPr>
            <a:normAutofit/>
          </a:bodyPr>
          <a:lstStyle/>
          <a:p>
            <a:pPr algn="ctr"/>
            <a:r>
              <a:rPr lang="en-US" sz="2000" dirty="0"/>
              <a:t>Céline Richard | Pascal Flohr | Kristina </a:t>
            </a:r>
            <a:r>
              <a:rPr lang="en-US" sz="2000" dirty="0" err="1"/>
              <a:t>Hettne</a:t>
            </a:r>
            <a:r>
              <a:rPr lang="en-US" sz="2000" dirty="0"/>
              <a:t> | Ari Asmi | Femmy Admiraal</a:t>
            </a:r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E7099E-8998-4851-915A-4F4831808297}" type="slidenum">
              <a:rPr lang="nl-NL" smtClean="0"/>
              <a:pPr/>
              <a:t>1</a:t>
            </a:fld>
            <a:endParaRPr lang="nl-NL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4D49CE-57EC-9E92-EEA5-AD84868E18F8}"/>
              </a:ext>
            </a:extLst>
          </p:cNvPr>
          <p:cNvSpPr txBox="1"/>
          <p:nvPr/>
        </p:nvSpPr>
        <p:spPr>
          <a:xfrm>
            <a:off x="8365067" y="5108086"/>
            <a:ext cx="3512504" cy="697178"/>
          </a:xfrm>
          <a:prstGeom prst="rect">
            <a:avLst/>
          </a:prstGeom>
          <a:noFill/>
        </p:spPr>
        <p:txBody>
          <a:bodyPr wrap="square" lIns="108000" tIns="108000" rIns="108000" bIns="108000" rtlCol="0" anchor="t">
            <a:noAutofit/>
          </a:bodyPr>
          <a:lstStyle/>
          <a:p>
            <a:pPr algn="r"/>
            <a:r>
              <a:rPr lang="nl-NL" dirty="0">
                <a:solidFill>
                  <a:schemeClr val="bg2"/>
                </a:solidFill>
                <a:latin typeface="Minion Pro" panose="02040503050306020203" pitchFamily="18" charset="0"/>
              </a:rPr>
              <a:t>National </a:t>
            </a:r>
            <a:r>
              <a:rPr lang="nl-NL" dirty="0" err="1">
                <a:solidFill>
                  <a:schemeClr val="bg2"/>
                </a:solidFill>
                <a:latin typeface="Minion Pro" panose="02040503050306020203" pitchFamily="18" charset="0"/>
              </a:rPr>
              <a:t>OpenScience</a:t>
            </a:r>
            <a:r>
              <a:rPr lang="nl-NL" dirty="0">
                <a:solidFill>
                  <a:schemeClr val="bg2"/>
                </a:solidFill>
                <a:latin typeface="Minion Pro" panose="02040503050306020203" pitchFamily="18" charset="0"/>
              </a:rPr>
              <a:t> Festival</a:t>
            </a:r>
          </a:p>
          <a:p>
            <a:pPr algn="r"/>
            <a:r>
              <a:rPr lang="nl-NL" dirty="0">
                <a:solidFill>
                  <a:schemeClr val="bg2"/>
                </a:solidFill>
                <a:latin typeface="Minion Pro" panose="02040503050306020203" pitchFamily="18" charset="0"/>
              </a:rPr>
              <a:t>24 </a:t>
            </a:r>
            <a:r>
              <a:rPr lang="nl-NL" dirty="0" err="1">
                <a:solidFill>
                  <a:schemeClr val="bg2"/>
                </a:solidFill>
                <a:latin typeface="Minion Pro" panose="02040503050306020203" pitchFamily="18" charset="0"/>
              </a:rPr>
              <a:t>October</a:t>
            </a:r>
            <a:r>
              <a:rPr lang="nl-NL" dirty="0">
                <a:solidFill>
                  <a:schemeClr val="bg2"/>
                </a:solidFill>
                <a:latin typeface="Minion Pro" panose="02040503050306020203" pitchFamily="18" charset="0"/>
              </a:rPr>
              <a:t> </a:t>
            </a:r>
            <a:r>
              <a:rPr lang="en-NL">
                <a:solidFill>
                  <a:schemeClr val="bg2"/>
                </a:solidFill>
                <a:latin typeface="Minion Pro" panose="02040503050306020203" pitchFamily="18" charset="0"/>
              </a:rPr>
              <a:t>202</a:t>
            </a:r>
            <a:r>
              <a:rPr lang="nl-NL" dirty="0">
                <a:solidFill>
                  <a:schemeClr val="bg2"/>
                </a:solidFill>
                <a:latin typeface="Minion Pro" panose="02040503050306020203" pitchFamily="18" charset="0"/>
              </a:rPr>
              <a:t>5</a:t>
            </a:r>
            <a:endParaRPr lang="en-NL" dirty="0">
              <a:solidFill>
                <a:schemeClr val="bg2"/>
              </a:solidFill>
              <a:latin typeface="Minion Pro" panose="02040503050306020203" pitchFamily="18" charset="0"/>
            </a:endParaRPr>
          </a:p>
          <a:p>
            <a:endParaRPr lang="en-NL" noProof="0" dirty="0">
              <a:solidFill>
                <a:schemeClr val="bg2"/>
              </a:solidFill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4CF5A889-3DFB-73DB-F18C-2EF801AE5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9511" y="5793829"/>
            <a:ext cx="1048296" cy="3714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2CD54E0-4406-C13F-0916-7791F798244C}"/>
              </a:ext>
            </a:extLst>
          </p:cNvPr>
          <p:cNvSpPr txBox="1"/>
          <p:nvPr/>
        </p:nvSpPr>
        <p:spPr>
          <a:xfrm>
            <a:off x="2488557" y="6678592"/>
            <a:ext cx="0" cy="0"/>
          </a:xfrm>
          <a:prstGeom prst="rect">
            <a:avLst/>
          </a:prstGeom>
          <a:noFill/>
        </p:spPr>
        <p:txBody>
          <a:bodyPr wrap="none" lIns="108000" tIns="108000" rIns="108000" bIns="108000" rtlCol="0">
            <a:noAutofit/>
          </a:bodyPr>
          <a:lstStyle/>
          <a:p>
            <a:endParaRPr lang="en-NL" noProof="0" err="1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8148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D7B191-E306-BA8F-E75C-C9A8D8ACA1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C1526E-CE40-951B-9CEB-0FFCDCCE570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0EF97441-71F2-72D0-79B3-9ECD56AA1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607" y="1052736"/>
            <a:ext cx="10225136" cy="1656184"/>
          </a:xfrm>
        </p:spPr>
        <p:txBody>
          <a:bodyPr/>
          <a:lstStyle/>
          <a:p>
            <a:pPr algn="ctr"/>
            <a:r>
              <a:rPr lang="nl-NL" sz="3600" dirty="0" err="1">
                <a:latin typeface="Minion Pro" panose="02040503050306020203" pitchFamily="18" charset="0"/>
              </a:rPr>
              <a:t>Thank</a:t>
            </a:r>
            <a:r>
              <a:rPr lang="nl-NL" sz="3600" dirty="0">
                <a:latin typeface="Minion Pro" panose="02040503050306020203" pitchFamily="18" charset="0"/>
              </a:rPr>
              <a:t> </a:t>
            </a:r>
            <a:r>
              <a:rPr lang="nl-NL" sz="3600" dirty="0" err="1">
                <a:latin typeface="Minion Pro" panose="02040503050306020203" pitchFamily="18" charset="0"/>
              </a:rPr>
              <a:t>you</a:t>
            </a:r>
            <a:r>
              <a:rPr lang="nl-NL" sz="3600" dirty="0">
                <a:latin typeface="Minion Pro" panose="02040503050306020203" pitchFamily="18" charset="0"/>
              </a:rPr>
              <a:t>!</a:t>
            </a:r>
            <a:endParaRPr lang="en-US" sz="3600" dirty="0"/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5E4C6B3A-330C-ACB5-B124-6D2BD91341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E7099E-8998-4851-915A-4F4831808297}" type="slidenum">
              <a:rPr lang="nl-NL" smtClean="0"/>
              <a:pPr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44344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32E835-37E1-421E-7641-842E1DBF15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DCD933AA-2B40-3A22-EC3D-464CBBD4B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662" y="404664"/>
            <a:ext cx="11737917" cy="432048"/>
          </a:xfrm>
        </p:spPr>
        <p:txBody>
          <a:bodyPr/>
          <a:lstStyle/>
          <a:p>
            <a:r>
              <a:rPr lang="nl-NL" dirty="0" err="1">
                <a:latin typeface="Minion Pro"/>
              </a:rPr>
              <a:t>Good</a:t>
            </a:r>
            <a:r>
              <a:rPr lang="nl-NL" dirty="0">
                <a:latin typeface="Minion Pro"/>
              </a:rPr>
              <a:t> </a:t>
            </a:r>
            <a:r>
              <a:rPr lang="nl-NL" dirty="0" err="1">
                <a:latin typeface="Minion Pro"/>
              </a:rPr>
              <a:t>morning</a:t>
            </a:r>
            <a:r>
              <a:rPr lang="nl-NL" dirty="0">
                <a:latin typeface="Minion Pro"/>
              </a:rPr>
              <a:t>!</a:t>
            </a:r>
            <a:endParaRPr lang="en-US" dirty="0"/>
          </a:p>
        </p:txBody>
      </p:sp>
      <p:sp>
        <p:nvSpPr>
          <p:cNvPr id="8" name="Tijdelijke aanduiding voor verticale tekst 7">
            <a:extLst>
              <a:ext uri="{FF2B5EF4-FFF2-40B4-BE49-F238E27FC236}">
                <a16:creationId xmlns:a16="http://schemas.microsoft.com/office/drawing/2014/main" id="{BE9AEA11-F851-0378-98B6-625B8F22FC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05133" y="1211735"/>
            <a:ext cx="10849582" cy="5015405"/>
          </a:xfrm>
        </p:spPr>
        <p:txBody>
          <a:bodyPr vert="horz" lIns="0" tIns="0" rIns="0" bIns="0" rtlCol="0" anchor="t">
            <a:normAutofit/>
          </a:bodyPr>
          <a:lstStyle/>
          <a:p>
            <a:pPr lvl="3">
              <a:lnSpc>
                <a:spcPct val="120000"/>
              </a:lnSpc>
            </a:pPr>
            <a:endParaRPr lang="en-US" sz="2000" b="0" dirty="0">
              <a:latin typeface="Minion Pro" panose="02040503050306020203" pitchFamily="18" charset="0"/>
              <a:cs typeface="Arial" panose="020B0604020202020204" pitchFamily="34" charset="0"/>
            </a:endParaRPr>
          </a:p>
          <a:p>
            <a:pPr lvl="3">
              <a:lnSpc>
                <a:spcPct val="120000"/>
              </a:lnSpc>
            </a:pPr>
            <a:endParaRPr lang="en-US" b="0" dirty="0"/>
          </a:p>
          <a:p>
            <a:pPr lvl="3">
              <a:lnSpc>
                <a:spcPct val="120000"/>
              </a:lnSpc>
            </a:pPr>
            <a:endParaRPr lang="en-US" sz="2000" dirty="0">
              <a:latin typeface="Minion Pro" panose="02040503050306020203" pitchFamily="18" charset="0"/>
              <a:cs typeface="Arial" panose="020B0604020202020204" pitchFamily="34" charset="0"/>
            </a:endParaRP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A48226C9-8063-2475-22C8-A596A93600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E7099E-8998-4851-915A-4F4831808297}" type="slidenum">
              <a:rPr lang="nl-NL" smtClean="0"/>
              <a:pPr/>
              <a:t>2</a:t>
            </a:fld>
            <a:endParaRPr lang="nl-NL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504222-DE44-7451-7AFB-BA5B74D24FDE}"/>
              </a:ext>
            </a:extLst>
          </p:cNvPr>
          <p:cNvSpPr txBox="1"/>
          <p:nvPr/>
        </p:nvSpPr>
        <p:spPr>
          <a:xfrm>
            <a:off x="3019852" y="1448824"/>
            <a:ext cx="6112932" cy="65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113" lvl="3" algn="ctr">
              <a:lnSpc>
                <a:spcPct val="120000"/>
              </a:lnSpc>
            </a:pPr>
            <a:r>
              <a:rPr lang="en-US" sz="3200" dirty="0">
                <a:solidFill>
                  <a:schemeClr val="bg2"/>
                </a:solidFill>
                <a:latin typeface="Minion Pro"/>
                <a:cs typeface="Arial"/>
              </a:rPr>
              <a:t>Do you work at …?</a:t>
            </a:r>
          </a:p>
        </p:txBody>
      </p:sp>
      <p:pic>
        <p:nvPicPr>
          <p:cNvPr id="6" name="Graphic 5" descr="Books with solid fill">
            <a:extLst>
              <a:ext uri="{FF2B5EF4-FFF2-40B4-BE49-F238E27FC236}">
                <a16:creationId xmlns:a16="http://schemas.microsoft.com/office/drawing/2014/main" id="{397E2296-4D2F-BC9F-FAF7-6CA168A04C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53140" y="2986863"/>
            <a:ext cx="1866037" cy="1866037"/>
          </a:xfrm>
          <a:prstGeom prst="rect">
            <a:avLst/>
          </a:prstGeom>
        </p:spPr>
      </p:pic>
      <p:pic>
        <p:nvPicPr>
          <p:cNvPr id="12" name="Graphic 11" descr="Graduation cap with solid fill">
            <a:extLst>
              <a:ext uri="{FF2B5EF4-FFF2-40B4-BE49-F238E27FC236}">
                <a16:creationId xmlns:a16="http://schemas.microsoft.com/office/drawing/2014/main" id="{151327C5-E947-21E8-B030-B331260C80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5525" y="2986863"/>
            <a:ext cx="1937319" cy="1937319"/>
          </a:xfrm>
          <a:prstGeom prst="rect">
            <a:avLst/>
          </a:prstGeom>
        </p:spPr>
      </p:pic>
      <p:pic>
        <p:nvPicPr>
          <p:cNvPr id="14" name="Graphic 13" descr="Puzzle pieces with solid fill">
            <a:extLst>
              <a:ext uri="{FF2B5EF4-FFF2-40B4-BE49-F238E27FC236}">
                <a16:creationId xmlns:a16="http://schemas.microsoft.com/office/drawing/2014/main" id="{583902EC-8288-BD24-8CF3-B9F6362206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18344" y="2830070"/>
            <a:ext cx="2179621" cy="217962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CEDB2BD-565A-9830-4D60-8D5A4C3A2C54}"/>
              </a:ext>
            </a:extLst>
          </p:cNvPr>
          <p:cNvSpPr txBox="1"/>
          <p:nvPr/>
        </p:nvSpPr>
        <p:spPr>
          <a:xfrm>
            <a:off x="-549705" y="4924182"/>
            <a:ext cx="3584216" cy="587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113" lvl="3" algn="ctr">
              <a:lnSpc>
                <a:spcPct val="120000"/>
              </a:lnSpc>
            </a:pPr>
            <a:r>
              <a:rPr lang="en-US" sz="2800" dirty="0">
                <a:solidFill>
                  <a:schemeClr val="bg2"/>
                </a:solidFill>
                <a:latin typeface="Minion Pro"/>
                <a:cs typeface="Arial"/>
              </a:rPr>
              <a:t>University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6F9C5E4-0AA3-2EEC-8CAA-622C092F4929}"/>
              </a:ext>
            </a:extLst>
          </p:cNvPr>
          <p:cNvSpPr txBox="1"/>
          <p:nvPr/>
        </p:nvSpPr>
        <p:spPr>
          <a:xfrm>
            <a:off x="2560883" y="4924182"/>
            <a:ext cx="3261987" cy="11049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113" lvl="3" algn="ctr">
              <a:lnSpc>
                <a:spcPct val="120000"/>
              </a:lnSpc>
            </a:pPr>
            <a:r>
              <a:rPr lang="en-US" sz="2800" dirty="0">
                <a:solidFill>
                  <a:schemeClr val="bg2"/>
                </a:solidFill>
                <a:latin typeface="Minion Pro"/>
                <a:cs typeface="Arial"/>
              </a:rPr>
              <a:t>University of </a:t>
            </a:r>
          </a:p>
          <a:p>
            <a:pPr marL="11113" lvl="3" algn="ctr">
              <a:lnSpc>
                <a:spcPct val="120000"/>
              </a:lnSpc>
            </a:pPr>
            <a:r>
              <a:rPr lang="en-US" sz="2800" dirty="0">
                <a:solidFill>
                  <a:schemeClr val="bg2"/>
                </a:solidFill>
                <a:latin typeface="Minion Pro"/>
                <a:cs typeface="Arial"/>
              </a:rPr>
              <a:t>applied Sciences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F5FEA0-B19C-747C-16AA-B490B293263E}"/>
              </a:ext>
            </a:extLst>
          </p:cNvPr>
          <p:cNvSpPr txBox="1"/>
          <p:nvPr/>
        </p:nvSpPr>
        <p:spPr>
          <a:xfrm>
            <a:off x="9154702" y="4924182"/>
            <a:ext cx="2744787" cy="587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113" lvl="3" algn="ctr">
              <a:lnSpc>
                <a:spcPct val="120000"/>
              </a:lnSpc>
            </a:pPr>
            <a:r>
              <a:rPr lang="en-US" sz="2800" dirty="0">
                <a:solidFill>
                  <a:schemeClr val="bg2"/>
                </a:solidFill>
                <a:latin typeface="Minion Pro"/>
                <a:cs typeface="Arial"/>
              </a:rPr>
              <a:t>Other</a:t>
            </a:r>
          </a:p>
        </p:txBody>
      </p:sp>
      <p:pic>
        <p:nvPicPr>
          <p:cNvPr id="23" name="Graphic 22" descr="Eye dropper with solid fill">
            <a:extLst>
              <a:ext uri="{FF2B5EF4-FFF2-40B4-BE49-F238E27FC236}">
                <a16:creationId xmlns:a16="http://schemas.microsoft.com/office/drawing/2014/main" id="{5C62F9E6-A19F-B6C2-1A62-1EA647790C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647261" y="2986864"/>
            <a:ext cx="1937319" cy="1937319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88226754-E30E-07C0-7C33-EF557B85F486}"/>
              </a:ext>
            </a:extLst>
          </p:cNvPr>
          <p:cNvSpPr txBox="1"/>
          <p:nvPr/>
        </p:nvSpPr>
        <p:spPr>
          <a:xfrm>
            <a:off x="6445393" y="4924182"/>
            <a:ext cx="2341053" cy="587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113" lvl="3" algn="ctr">
              <a:lnSpc>
                <a:spcPct val="120000"/>
              </a:lnSpc>
            </a:pPr>
            <a:r>
              <a:rPr lang="en-US" sz="2800" dirty="0">
                <a:solidFill>
                  <a:schemeClr val="bg2"/>
                </a:solidFill>
                <a:latin typeface="Minion Pro"/>
                <a:cs typeface="Arial"/>
              </a:rPr>
              <a:t>UMC</a:t>
            </a:r>
          </a:p>
        </p:txBody>
      </p:sp>
    </p:spTree>
    <p:extLst>
      <p:ext uri="{BB962C8B-B14F-4D97-AF65-F5344CB8AC3E}">
        <p14:creationId xmlns:p14="http://schemas.microsoft.com/office/powerpoint/2010/main" val="856196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80D102-EC30-8D1D-B3CF-E679559F14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1B80AA2C-2D10-FD3C-C862-902C87C3E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662" y="404664"/>
            <a:ext cx="11737917" cy="432048"/>
          </a:xfrm>
        </p:spPr>
        <p:txBody>
          <a:bodyPr/>
          <a:lstStyle/>
          <a:p>
            <a:r>
              <a:rPr lang="nl-NL" dirty="0" err="1">
                <a:latin typeface="Minion Pro"/>
              </a:rPr>
              <a:t>Good</a:t>
            </a:r>
            <a:r>
              <a:rPr lang="nl-NL" dirty="0">
                <a:latin typeface="Minion Pro"/>
              </a:rPr>
              <a:t> </a:t>
            </a:r>
            <a:r>
              <a:rPr lang="nl-NL" dirty="0" err="1">
                <a:latin typeface="Minion Pro"/>
              </a:rPr>
              <a:t>morning</a:t>
            </a:r>
            <a:r>
              <a:rPr lang="nl-NL" dirty="0">
                <a:latin typeface="Minion Pro"/>
              </a:rPr>
              <a:t>!</a:t>
            </a:r>
            <a:endParaRPr lang="en-US" dirty="0"/>
          </a:p>
        </p:txBody>
      </p:sp>
      <p:sp>
        <p:nvSpPr>
          <p:cNvPr id="8" name="Tijdelijke aanduiding voor verticale tekst 7">
            <a:extLst>
              <a:ext uri="{FF2B5EF4-FFF2-40B4-BE49-F238E27FC236}">
                <a16:creationId xmlns:a16="http://schemas.microsoft.com/office/drawing/2014/main" id="{20343BAA-F46F-4449-C2A9-68FFB31309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05133" y="1211735"/>
            <a:ext cx="10849582" cy="5015405"/>
          </a:xfrm>
        </p:spPr>
        <p:txBody>
          <a:bodyPr vert="horz" lIns="0" tIns="0" rIns="0" bIns="0" rtlCol="0" anchor="t">
            <a:normAutofit/>
          </a:bodyPr>
          <a:lstStyle/>
          <a:p>
            <a:pPr lvl="3">
              <a:lnSpc>
                <a:spcPct val="120000"/>
              </a:lnSpc>
            </a:pPr>
            <a:endParaRPr lang="en-US" sz="2000" b="0" dirty="0">
              <a:latin typeface="Minion Pro" panose="02040503050306020203" pitchFamily="18" charset="0"/>
              <a:cs typeface="Arial" panose="020B0604020202020204" pitchFamily="34" charset="0"/>
            </a:endParaRPr>
          </a:p>
          <a:p>
            <a:pPr lvl="3">
              <a:lnSpc>
                <a:spcPct val="120000"/>
              </a:lnSpc>
            </a:pPr>
            <a:endParaRPr lang="en-US" b="0" dirty="0"/>
          </a:p>
          <a:p>
            <a:pPr lvl="3">
              <a:lnSpc>
                <a:spcPct val="120000"/>
              </a:lnSpc>
            </a:pPr>
            <a:endParaRPr lang="en-US" sz="2000" dirty="0">
              <a:latin typeface="Minion Pro" panose="02040503050306020203" pitchFamily="18" charset="0"/>
              <a:cs typeface="Arial" panose="020B0604020202020204" pitchFamily="34" charset="0"/>
            </a:endParaRP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7DADEFE8-2524-E81C-B646-D731BD23E9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E7099E-8998-4851-915A-4F4831808297}" type="slidenum">
              <a:rPr lang="nl-NL" smtClean="0"/>
              <a:pPr/>
              <a:t>3</a:t>
            </a:fld>
            <a:endParaRPr lang="nl-NL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B41408-C4E6-FC52-9B57-5F8936B259CE}"/>
              </a:ext>
            </a:extLst>
          </p:cNvPr>
          <p:cNvSpPr txBox="1"/>
          <p:nvPr/>
        </p:nvSpPr>
        <p:spPr>
          <a:xfrm>
            <a:off x="322667" y="1517436"/>
            <a:ext cx="11553016" cy="12495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875" lvl="3" algn="ctr">
              <a:lnSpc>
                <a:spcPct val="120000"/>
              </a:lnSpc>
            </a:pPr>
            <a:r>
              <a:rPr lang="en-US" sz="3200" dirty="0">
                <a:solidFill>
                  <a:schemeClr val="bg2"/>
                </a:solidFill>
                <a:latin typeface="Minion Pro"/>
                <a:cs typeface="Arial"/>
              </a:rPr>
              <a:t>Do you have an active role in research data preservation in your institution?</a:t>
            </a:r>
          </a:p>
        </p:txBody>
      </p:sp>
      <p:pic>
        <p:nvPicPr>
          <p:cNvPr id="6" name="Graphic 5" descr="Game controller with solid fill">
            <a:extLst>
              <a:ext uri="{FF2B5EF4-FFF2-40B4-BE49-F238E27FC236}">
                <a16:creationId xmlns:a16="http://schemas.microsoft.com/office/drawing/2014/main" id="{B49A9005-FCB9-E205-646B-9A879F4FD1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3577" y="3164374"/>
            <a:ext cx="2269393" cy="2269393"/>
          </a:xfrm>
          <a:prstGeom prst="rect">
            <a:avLst/>
          </a:prstGeom>
        </p:spPr>
      </p:pic>
      <p:pic>
        <p:nvPicPr>
          <p:cNvPr id="10" name="Graphic 9" descr="Badge Cross with solid fill">
            <a:extLst>
              <a:ext uri="{FF2B5EF4-FFF2-40B4-BE49-F238E27FC236}">
                <a16:creationId xmlns:a16="http://schemas.microsoft.com/office/drawing/2014/main" id="{32017609-43B4-977D-EFC4-97E128F696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47949" y="3429000"/>
            <a:ext cx="1831613" cy="1831613"/>
          </a:xfrm>
          <a:prstGeom prst="rect">
            <a:avLst/>
          </a:prstGeom>
        </p:spPr>
      </p:pic>
      <p:pic>
        <p:nvPicPr>
          <p:cNvPr id="12" name="Graphic 11" descr="Binoculars with solid fill">
            <a:extLst>
              <a:ext uri="{FF2B5EF4-FFF2-40B4-BE49-F238E27FC236}">
                <a16:creationId xmlns:a16="http://schemas.microsoft.com/office/drawing/2014/main" id="{AF29F7F8-2BDD-DE2C-8EE2-91D5A88EDC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320462" y="3307604"/>
            <a:ext cx="1945542" cy="1945542"/>
          </a:xfrm>
          <a:prstGeom prst="rect">
            <a:avLst/>
          </a:prstGeom>
        </p:spPr>
      </p:pic>
      <p:pic>
        <p:nvPicPr>
          <p:cNvPr id="14" name="Graphic 13" descr="Blog with solid fill">
            <a:extLst>
              <a:ext uri="{FF2B5EF4-FFF2-40B4-BE49-F238E27FC236}">
                <a16:creationId xmlns:a16="http://schemas.microsoft.com/office/drawing/2014/main" id="{4E97A3E5-B502-DA04-9E47-ED9619B9644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04662" y="3142032"/>
            <a:ext cx="2227782" cy="222778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606B991-1D55-066D-E77B-6B4C83F7F702}"/>
              </a:ext>
            </a:extLst>
          </p:cNvPr>
          <p:cNvSpPr txBox="1"/>
          <p:nvPr/>
        </p:nvSpPr>
        <p:spPr>
          <a:xfrm>
            <a:off x="9593185" y="5253146"/>
            <a:ext cx="2421745" cy="587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113" lvl="3" algn="ctr">
              <a:lnSpc>
                <a:spcPct val="120000"/>
              </a:lnSpc>
            </a:pPr>
            <a:r>
              <a:rPr lang="en-US" sz="2800" dirty="0">
                <a:solidFill>
                  <a:schemeClr val="bg2"/>
                </a:solidFill>
                <a:latin typeface="Minion Pro"/>
                <a:cs typeface="Arial"/>
              </a:rPr>
              <a:t>No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FD3076-275A-47BD-1488-20D41DDFDF49}"/>
              </a:ext>
            </a:extLst>
          </p:cNvPr>
          <p:cNvSpPr txBox="1"/>
          <p:nvPr/>
        </p:nvSpPr>
        <p:spPr>
          <a:xfrm>
            <a:off x="-55032" y="5119776"/>
            <a:ext cx="2963044" cy="11049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113" lvl="3" algn="ctr">
              <a:lnSpc>
                <a:spcPct val="120000"/>
              </a:lnSpc>
            </a:pPr>
            <a:r>
              <a:rPr lang="en-US" sz="2800" dirty="0">
                <a:solidFill>
                  <a:schemeClr val="bg2"/>
                </a:solidFill>
                <a:latin typeface="Minion Pro"/>
                <a:cs typeface="Arial"/>
              </a:rPr>
              <a:t>Yes, </a:t>
            </a:r>
          </a:p>
          <a:p>
            <a:pPr marL="11113" lvl="3" algn="ctr">
              <a:lnSpc>
                <a:spcPct val="120000"/>
              </a:lnSpc>
            </a:pPr>
            <a:r>
              <a:rPr lang="en-US" sz="2800" dirty="0">
                <a:solidFill>
                  <a:schemeClr val="bg2"/>
                </a:solidFill>
                <a:latin typeface="Minion Pro"/>
                <a:cs typeface="Arial"/>
              </a:rPr>
              <a:t>as a depositor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A5C2E3-593D-AD82-1BE3-6B3A68F3A62C}"/>
              </a:ext>
            </a:extLst>
          </p:cNvPr>
          <p:cNvSpPr txBox="1"/>
          <p:nvPr/>
        </p:nvSpPr>
        <p:spPr>
          <a:xfrm>
            <a:off x="3092138" y="5119776"/>
            <a:ext cx="2421745" cy="11049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113" lvl="3" algn="ctr">
              <a:lnSpc>
                <a:spcPct val="120000"/>
              </a:lnSpc>
            </a:pPr>
            <a:r>
              <a:rPr lang="en-US" sz="2800" dirty="0">
                <a:solidFill>
                  <a:schemeClr val="bg2"/>
                </a:solidFill>
                <a:latin typeface="Minion Pro"/>
                <a:cs typeface="Arial"/>
              </a:rPr>
              <a:t>Yes, </a:t>
            </a:r>
          </a:p>
          <a:p>
            <a:pPr marL="11113" lvl="3" algn="ctr">
              <a:lnSpc>
                <a:spcPct val="120000"/>
              </a:lnSpc>
            </a:pPr>
            <a:r>
              <a:rPr lang="en-US" sz="2800" dirty="0">
                <a:solidFill>
                  <a:schemeClr val="bg2"/>
                </a:solidFill>
                <a:latin typeface="Minion Pro"/>
                <a:cs typeface="Arial"/>
              </a:rPr>
              <a:t>as a curator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DAE8CE-1853-D905-BDC5-2C3B26C15E03}"/>
              </a:ext>
            </a:extLst>
          </p:cNvPr>
          <p:cNvSpPr txBox="1"/>
          <p:nvPr/>
        </p:nvSpPr>
        <p:spPr>
          <a:xfrm>
            <a:off x="5803361" y="5127273"/>
            <a:ext cx="3789824" cy="11049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113" lvl="3" algn="ctr">
              <a:lnSpc>
                <a:spcPct val="120000"/>
              </a:lnSpc>
            </a:pPr>
            <a:r>
              <a:rPr lang="en-US" sz="2800" dirty="0">
                <a:solidFill>
                  <a:schemeClr val="bg2"/>
                </a:solidFill>
                <a:latin typeface="Minion Pro"/>
                <a:cs typeface="Arial"/>
              </a:rPr>
              <a:t>Yes, </a:t>
            </a:r>
          </a:p>
          <a:p>
            <a:pPr marL="11113" lvl="3" algn="ctr">
              <a:lnSpc>
                <a:spcPct val="120000"/>
              </a:lnSpc>
            </a:pPr>
            <a:r>
              <a:rPr lang="en-US" sz="2800" dirty="0">
                <a:solidFill>
                  <a:schemeClr val="bg2"/>
                </a:solidFill>
                <a:latin typeface="Minion Pro"/>
                <a:cs typeface="Arial"/>
              </a:rPr>
              <a:t>as an administrator</a:t>
            </a:r>
          </a:p>
        </p:txBody>
      </p:sp>
    </p:spTree>
    <p:extLst>
      <p:ext uri="{BB962C8B-B14F-4D97-AF65-F5344CB8AC3E}">
        <p14:creationId xmlns:p14="http://schemas.microsoft.com/office/powerpoint/2010/main" val="3377420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1B1EF5-2596-701D-FE16-554E9077A4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9F42C8B8-C531-CD66-DE04-8EACAD411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662" y="404664"/>
            <a:ext cx="11737917" cy="432048"/>
          </a:xfrm>
        </p:spPr>
        <p:txBody>
          <a:bodyPr/>
          <a:lstStyle/>
          <a:p>
            <a:r>
              <a:rPr lang="nl-NL" dirty="0" err="1">
                <a:latin typeface="Minion Pro"/>
              </a:rPr>
              <a:t>Preamble</a:t>
            </a:r>
            <a:endParaRPr lang="en-US" dirty="0"/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AE0FC1BA-D5AB-E0C3-157D-94737EA179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E7099E-8998-4851-915A-4F4831808297}" type="slidenum">
              <a:rPr lang="nl-NL" smtClean="0"/>
              <a:pPr/>
              <a:t>4</a:t>
            </a:fld>
            <a:endParaRPr lang="nl-NL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BD4053A-B459-200E-34FD-679A18897066}"/>
              </a:ext>
            </a:extLst>
          </p:cNvPr>
          <p:cNvSpPr/>
          <p:nvPr/>
        </p:nvSpPr>
        <p:spPr>
          <a:xfrm>
            <a:off x="1008166" y="1746557"/>
            <a:ext cx="4114800" cy="1554480"/>
          </a:xfrm>
          <a:prstGeom prst="roundRect">
            <a:avLst/>
          </a:prstGeom>
          <a:solidFill>
            <a:srgbClr val="AAAD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Minion Pro" panose="02040503050306020203" pitchFamily="18" charset="0"/>
              </a:rPr>
              <a:t>Legal requirements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DF84470D-5F80-3981-3E76-2C0109BF05E3}"/>
              </a:ext>
            </a:extLst>
          </p:cNvPr>
          <p:cNvSpPr/>
          <p:nvPr/>
        </p:nvSpPr>
        <p:spPr>
          <a:xfrm>
            <a:off x="7075384" y="1653042"/>
            <a:ext cx="4114800" cy="1554480"/>
          </a:xfrm>
          <a:prstGeom prst="roundRect">
            <a:avLst/>
          </a:prstGeom>
          <a:solidFill>
            <a:srgbClr val="676EDC"/>
          </a:solidFill>
          <a:ln>
            <a:solidFill>
              <a:srgbClr val="7A8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Minion Pro" panose="02040503050306020203" pitchFamily="18" charset="0"/>
              </a:rPr>
              <a:t>Financial considerations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B4FADE0B-0C04-BC90-D00F-244BC826AA60}"/>
              </a:ext>
            </a:extLst>
          </p:cNvPr>
          <p:cNvSpPr/>
          <p:nvPr/>
        </p:nvSpPr>
        <p:spPr>
          <a:xfrm>
            <a:off x="1008166" y="3905729"/>
            <a:ext cx="4114800" cy="1554480"/>
          </a:xfrm>
          <a:prstGeom prst="roundRect">
            <a:avLst/>
          </a:prstGeom>
          <a:solidFill>
            <a:srgbClr val="2C712D"/>
          </a:solidFill>
          <a:ln>
            <a:solidFill>
              <a:srgbClr val="2C71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Minion Pro" panose="02040503050306020203" pitchFamily="18" charset="0"/>
              </a:rPr>
              <a:t>Ecological impact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C3B746DB-B1DF-CA94-73F8-85BE79DEA374}"/>
              </a:ext>
            </a:extLst>
          </p:cNvPr>
          <p:cNvSpPr/>
          <p:nvPr/>
        </p:nvSpPr>
        <p:spPr>
          <a:xfrm>
            <a:off x="7075384" y="3814289"/>
            <a:ext cx="4114800" cy="1645920"/>
          </a:xfrm>
          <a:prstGeom prst="roundRect">
            <a:avLst/>
          </a:prstGeom>
          <a:solidFill>
            <a:srgbClr val="3E8ABB"/>
          </a:solidFill>
          <a:ln>
            <a:solidFill>
              <a:srgbClr val="34A3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Minion Pro" panose="02040503050306020203" pitchFamily="18" charset="0"/>
              </a:rPr>
              <a:t>Information overload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A924F08-3A5C-0D90-B6B0-4133AB0D6021}"/>
              </a:ext>
            </a:extLst>
          </p:cNvPr>
          <p:cNvSpPr/>
          <p:nvPr/>
        </p:nvSpPr>
        <p:spPr>
          <a:xfrm>
            <a:off x="4764896" y="2978681"/>
            <a:ext cx="2668558" cy="1155889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Minion Pro" panose="02040503050306020203" pitchFamily="18" charset="0"/>
              </a:rPr>
              <a:t>Data retention</a:t>
            </a:r>
          </a:p>
        </p:txBody>
      </p:sp>
    </p:spTree>
    <p:extLst>
      <p:ext uri="{BB962C8B-B14F-4D97-AF65-F5344CB8AC3E}">
        <p14:creationId xmlns:p14="http://schemas.microsoft.com/office/powerpoint/2010/main" val="1631426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DD6BE8-DA14-4E12-B00C-B36C72E90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1D2225DF-3531-D612-19B1-94D37946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662" y="404664"/>
            <a:ext cx="11737917" cy="432048"/>
          </a:xfrm>
        </p:spPr>
        <p:txBody>
          <a:bodyPr/>
          <a:lstStyle/>
          <a:p>
            <a:r>
              <a:rPr lang="nl-NL" dirty="0" err="1">
                <a:latin typeface="Minion Pro"/>
              </a:rPr>
              <a:t>Preamble</a:t>
            </a:r>
            <a:endParaRPr lang="en-US" dirty="0"/>
          </a:p>
        </p:txBody>
      </p:sp>
      <p:sp>
        <p:nvSpPr>
          <p:cNvPr id="8" name="Tijdelijke aanduiding voor verticale tekst 7">
            <a:extLst>
              <a:ext uri="{FF2B5EF4-FFF2-40B4-BE49-F238E27FC236}">
                <a16:creationId xmlns:a16="http://schemas.microsoft.com/office/drawing/2014/main" id="{6C7DBB59-B813-6887-A833-DAEEC8C7B9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04662" y="1169267"/>
            <a:ext cx="10766320" cy="5486400"/>
          </a:xfrm>
        </p:spPr>
        <p:txBody>
          <a:bodyPr vert="horz" lIns="0" tIns="0" rIns="0" bIns="0" rtlCol="0" anchor="t">
            <a:normAutofit lnSpcReduction="10000"/>
          </a:bodyPr>
          <a:lstStyle/>
          <a:p>
            <a: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Minion Pro" panose="02040503050306020203" pitchFamily="18" charset="0"/>
                <a:cs typeface="Arial" panose="020B0604020202020204" pitchFamily="34" charset="0"/>
              </a:rPr>
              <a:t>Digital Research Alliance of Canada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0" dirty="0">
                <a:latin typeface="Minion Pro" panose="02040503050306020203" pitchFamily="18" charset="0"/>
                <a:cs typeface="Arial" panose="020B0604020202020204" pitchFamily="34" charset="0"/>
              </a:rPr>
              <a:t>Jonathan Dorey, Grant Hurley, and Beth </a:t>
            </a:r>
            <a:r>
              <a:rPr lang="en-US" sz="2000" b="0" dirty="0" err="1">
                <a:latin typeface="Minion Pro" panose="02040503050306020203" pitchFamily="18" charset="0"/>
                <a:cs typeface="Arial" panose="020B0604020202020204" pitchFamily="34" charset="0"/>
              </a:rPr>
              <a:t>Knazook</a:t>
            </a:r>
            <a:r>
              <a:rPr lang="en-US" sz="2000" b="0" dirty="0">
                <a:latin typeface="Minion Pro" panose="02040503050306020203" pitchFamily="18" charset="0"/>
                <a:cs typeface="Arial" panose="020B0604020202020204" pitchFamily="34" charset="0"/>
              </a:rPr>
              <a:t>. 2022. Appraisal Guidance for the Preservation of Research Data. </a:t>
            </a:r>
            <a:r>
              <a:rPr lang="en-US" sz="2000" b="0" dirty="0" err="1">
                <a:latin typeface="Minion Pro" panose="02040503050306020203" pitchFamily="18" charset="0"/>
                <a:cs typeface="Arial" panose="020B0604020202020204" pitchFamily="34" charset="0"/>
              </a:rPr>
              <a:t>Zenodo</a:t>
            </a:r>
            <a:r>
              <a:rPr lang="en-US" sz="2000" b="0" dirty="0">
                <a:latin typeface="Minion Pro" panose="02040503050306020203" pitchFamily="18" charset="0"/>
                <a:cs typeface="Arial" panose="020B0604020202020204" pitchFamily="34" charset="0"/>
              </a:rPr>
              <a:t>. </a:t>
            </a:r>
            <a:r>
              <a:rPr lang="en-US" sz="2000" b="0" dirty="0">
                <a:latin typeface="Minion Pro" panose="02040503050306020203" pitchFamily="18" charset="0"/>
                <a:cs typeface="Arial" panose="020B0604020202020204" pitchFamily="34" charset="0"/>
                <a:hlinkClick r:id="rId3"/>
              </a:rPr>
              <a:t>https://doi.org/10.5281/zenodo.5942236</a:t>
            </a:r>
            <a:r>
              <a:rPr lang="en-US" sz="2000" b="0" dirty="0">
                <a:latin typeface="Minion Pro" panose="02040503050306020203" pitchFamily="18" charset="0"/>
                <a:cs typeface="Arial" panose="020B0604020202020204" pitchFamily="34" charset="0"/>
              </a:rPr>
              <a:t>.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2000" b="0" dirty="0">
              <a:latin typeface="Minion Pro" panose="02040503050306020203" pitchFamily="18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Minion Pro" panose="02040503050306020203" pitchFamily="18" charset="0"/>
                <a:cs typeface="Arial" panose="020B0604020202020204" pitchFamily="34" charset="0"/>
              </a:rPr>
              <a:t>UK Data Service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0" dirty="0">
                <a:latin typeface="Minion Pro" panose="02040503050306020203" pitchFamily="18" charset="0"/>
              </a:rPr>
              <a:t>Collections development selection and appraisal criteria. 2024. </a:t>
            </a:r>
            <a:r>
              <a:rPr lang="en-US" sz="2000" b="0" dirty="0">
                <a:latin typeface="Minion Pro" panose="02040503050306020203" pitchFamily="18" charset="0"/>
                <a:hlinkClick r:id="rId4"/>
              </a:rPr>
              <a:t>https://ukdataservice.ac.uk/app/uploads/cd234-collections-appraisal.pdf</a:t>
            </a:r>
            <a:r>
              <a:rPr lang="en-US" sz="2000" b="0" dirty="0">
                <a:latin typeface="Minion Pro" panose="02040503050306020203" pitchFamily="18" charset="0"/>
              </a:rPr>
              <a:t>.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2000" b="0" dirty="0">
              <a:latin typeface="Minion Pro" panose="02040503050306020203" pitchFamily="18" charset="0"/>
            </a:endParaRP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Minion Pro" panose="02040503050306020203" pitchFamily="18" charset="0"/>
              </a:rPr>
              <a:t>Digital Curation Centre and Australian National Data Service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0" dirty="0">
                <a:latin typeface="Minion Pro" panose="02040503050306020203" pitchFamily="18" charset="0"/>
              </a:rPr>
              <a:t>Angus Whyte and Andrew Wilson. 2010. How to Appraise &amp; Select Research Data for Curation. </a:t>
            </a:r>
            <a:r>
              <a:rPr lang="en-US" sz="2000" b="0" dirty="0">
                <a:latin typeface="Minion Pro" panose="02040503050306020203" pitchFamily="18" charset="0"/>
                <a:hlinkClick r:id="rId5"/>
              </a:rPr>
              <a:t>https://www.dcc.ac.uk/sites/default/files/documents/How%20to%20Appraise%20and%20Select%20Research%20Data.pdf</a:t>
            </a:r>
            <a:endParaRPr lang="en-US" sz="2000" b="0" dirty="0">
              <a:latin typeface="Minion Pro" panose="02040503050306020203" pitchFamily="18" charset="0"/>
            </a:endParaRP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2000" dirty="0">
              <a:latin typeface="Minion Pro" panose="02040503050306020203" pitchFamily="18" charset="0"/>
            </a:endParaRP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Minion Pro" panose="02040503050306020203" pitchFamily="18" charset="0"/>
              </a:rPr>
              <a:t>UNESCO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0" dirty="0">
                <a:latin typeface="Minion Pro" panose="02040503050306020203" pitchFamily="18" charset="0"/>
              </a:rPr>
              <a:t>Sarah CC Choy, Nicholas Crofts, Robert Fisher, </a:t>
            </a:r>
            <a:r>
              <a:rPr lang="en-US" sz="2000" b="0" dirty="0" err="1">
                <a:latin typeface="Minion Pro" panose="02040503050306020203" pitchFamily="18" charset="0"/>
              </a:rPr>
              <a:t>Ngian</a:t>
            </a:r>
            <a:r>
              <a:rPr lang="en-US" sz="2000" b="0" dirty="0">
                <a:latin typeface="Minion Pro" panose="02040503050306020203" pitchFamily="18" charset="0"/>
              </a:rPr>
              <a:t> Lek Choh, Susanne Nickel, Clément Oury, and Katarzyna </a:t>
            </a:r>
            <a:r>
              <a:rPr lang="en-US" sz="2000" b="0" dirty="0" err="1">
                <a:latin typeface="Minion Pro" panose="02040503050306020203" pitchFamily="18" charset="0"/>
              </a:rPr>
              <a:t>Ślaska</a:t>
            </a:r>
            <a:r>
              <a:rPr lang="en-US" sz="2000" b="0" dirty="0">
                <a:latin typeface="Minion Pro" panose="02040503050306020203" pitchFamily="18" charset="0"/>
              </a:rPr>
              <a:t>. 2016. The UNESCO/PERSIST guidelines for the selection of digital heritage for long-term preservation. </a:t>
            </a:r>
            <a:r>
              <a:rPr lang="en-US" sz="2000" b="0" dirty="0">
                <a:latin typeface="Minion Pro" panose="02040503050306020203" pitchFamily="18" charset="0"/>
                <a:hlinkClick r:id="rId6"/>
              </a:rPr>
              <a:t>https://unesdoc.unesco.org/ark:/48223/pf0000244280?posInSet=10&amp;queryId=e4e1ad8c-aa31-44c7-8908-2445c0011b6f</a:t>
            </a:r>
            <a:r>
              <a:rPr lang="en-US" sz="2000" b="0" dirty="0">
                <a:latin typeface="Minion Pro" panose="02040503050306020203" pitchFamily="18" charset="0"/>
              </a:rPr>
              <a:t>.</a:t>
            </a:r>
          </a:p>
          <a:p>
            <a:pPr lvl="3">
              <a:lnSpc>
                <a:spcPct val="120000"/>
              </a:lnSpc>
            </a:pPr>
            <a:endParaRPr lang="en-US" dirty="0"/>
          </a:p>
          <a:p>
            <a:pPr lvl="3">
              <a:lnSpc>
                <a:spcPct val="120000"/>
              </a:lnSpc>
            </a:pPr>
            <a:endParaRPr lang="en-US" sz="2000" b="0" dirty="0"/>
          </a:p>
          <a:p>
            <a:pPr lvl="3">
              <a:lnSpc>
                <a:spcPct val="120000"/>
              </a:lnSpc>
            </a:pPr>
            <a:endParaRPr lang="en-US" sz="2000" dirty="0">
              <a:latin typeface="Minion Pro" panose="02040503050306020203" pitchFamily="18" charset="0"/>
              <a:cs typeface="Arial" panose="020B0604020202020204" pitchFamily="34" charset="0"/>
            </a:endParaRPr>
          </a:p>
          <a:p>
            <a:pPr lvl="3">
              <a:lnSpc>
                <a:spcPct val="120000"/>
              </a:lnSpc>
            </a:pPr>
            <a:endParaRPr lang="en-US" sz="2000" dirty="0">
              <a:latin typeface="Minion Pro" panose="02040503050306020203" pitchFamily="18" charset="0"/>
              <a:cs typeface="Arial" panose="020B0604020202020204" pitchFamily="34" charset="0"/>
            </a:endParaRPr>
          </a:p>
          <a:p>
            <a:pPr lvl="3">
              <a:lnSpc>
                <a:spcPct val="120000"/>
              </a:lnSpc>
            </a:pPr>
            <a:endParaRPr lang="en-US" sz="2000" dirty="0">
              <a:latin typeface="Minion Pro" panose="02040503050306020203" pitchFamily="18" charset="0"/>
              <a:cs typeface="Arial" panose="020B0604020202020204" pitchFamily="34" charset="0"/>
            </a:endParaRP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EC8EE2D3-EE61-2BFF-A3B9-F7CEC7B845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E7099E-8998-4851-915A-4F4831808297}" type="slidenum">
              <a:rPr lang="nl-NL" smtClean="0"/>
              <a:pPr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32019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A01481-8E37-BCCA-171D-C18BE349D2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9F784586-A17F-A497-090F-CE3BE7F82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662" y="404664"/>
            <a:ext cx="11389024" cy="432048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nl-NL" sz="3100"/>
              <a:t>Data </a:t>
            </a:r>
            <a:r>
              <a:rPr lang="nl-NL" sz="3100" err="1"/>
              <a:t>retention</a:t>
            </a:r>
            <a:r>
              <a:rPr lang="nl-NL" sz="3100"/>
              <a:t>: a workflow</a:t>
            </a:r>
            <a:endParaRPr lang="en-US" sz="3100"/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4429D7F-01D8-D5DE-E150-D4136B37E0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343" y="1252538"/>
            <a:ext cx="11027664" cy="4962449"/>
          </a:xfrm>
          <a:prstGeom prst="rect">
            <a:avLst/>
          </a:prstGeom>
          <a:noFill/>
        </p:spPr>
      </p:pic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3F4BAB17-83FB-0F5D-5A50-BB32BF7C5B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5EE7099E-8998-4851-915A-4F4831808297}" type="slidenum">
              <a:rPr lang="nl-NL" smtClean="0"/>
              <a:pPr>
                <a:spcAft>
                  <a:spcPts val="600"/>
                </a:spcAft>
              </a:pPr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7831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C2D44E-3820-3C83-CFB0-4418CB2F2F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1D3FBEE1-57C1-D035-098B-9DD0FBF83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662" y="404664"/>
            <a:ext cx="11389024" cy="432048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nl-NL" sz="3100"/>
              <a:t>Data </a:t>
            </a:r>
            <a:r>
              <a:rPr lang="nl-NL" sz="3100" err="1"/>
              <a:t>retention</a:t>
            </a:r>
            <a:r>
              <a:rPr lang="nl-NL" sz="3100"/>
              <a:t>: a workflow</a:t>
            </a:r>
            <a:endParaRPr lang="en-US" sz="3100"/>
          </a:p>
        </p:txBody>
      </p:sp>
      <p:pic>
        <p:nvPicPr>
          <p:cNvPr id="3" name="Picture 2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AA6A3BE4-79A4-E3D5-3781-AA95319E56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645" y="1252538"/>
            <a:ext cx="11024911" cy="4795837"/>
          </a:xfrm>
          <a:prstGeom prst="rect">
            <a:avLst/>
          </a:prstGeom>
          <a:noFill/>
        </p:spPr>
      </p:pic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9C0C28E4-EF20-D07D-D32C-C19C9191C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32784" y="6473105"/>
            <a:ext cx="2744787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5EE7099E-8998-4851-915A-4F4831808297}" type="slidenum">
              <a:rPr lang="nl-NL" smtClean="0"/>
              <a:pPr>
                <a:spcAft>
                  <a:spcPts val="600"/>
                </a:spcAft>
              </a:pPr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96969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86BA95-0471-9A13-4F8D-44AB6156F1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666B91AB-23BD-DD67-33EE-6AFF3E446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662" y="404664"/>
            <a:ext cx="11737917" cy="432048"/>
          </a:xfrm>
        </p:spPr>
        <p:txBody>
          <a:bodyPr/>
          <a:lstStyle/>
          <a:p>
            <a:r>
              <a:rPr lang="nl-NL" dirty="0">
                <a:latin typeface="Minion Pro"/>
              </a:rPr>
              <a:t>Data </a:t>
            </a:r>
            <a:r>
              <a:rPr lang="nl-NL" dirty="0" err="1">
                <a:latin typeface="Minion Pro"/>
              </a:rPr>
              <a:t>retention</a:t>
            </a:r>
            <a:r>
              <a:rPr lang="nl-NL" dirty="0">
                <a:latin typeface="Minion Pro"/>
              </a:rPr>
              <a:t>: </a:t>
            </a:r>
            <a:r>
              <a:rPr lang="nl-NL" dirty="0" err="1">
                <a:latin typeface="Minion Pro"/>
              </a:rPr>
              <a:t>use</a:t>
            </a:r>
            <a:r>
              <a:rPr lang="nl-NL" dirty="0">
                <a:latin typeface="Minion Pro"/>
              </a:rPr>
              <a:t> cases (in break-outs, 20 minutes)</a:t>
            </a:r>
            <a:endParaRPr lang="en-US" dirty="0"/>
          </a:p>
        </p:txBody>
      </p:sp>
      <p:sp>
        <p:nvSpPr>
          <p:cNvPr id="8" name="Tijdelijke aanduiding voor verticale tekst 7">
            <a:extLst>
              <a:ext uri="{FF2B5EF4-FFF2-40B4-BE49-F238E27FC236}">
                <a16:creationId xmlns:a16="http://schemas.microsoft.com/office/drawing/2014/main" id="{7B1D9933-A80B-6E43-3372-2099609840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05132" y="1257300"/>
            <a:ext cx="11472439" cy="5311992"/>
          </a:xfrm>
        </p:spPr>
        <p:txBody>
          <a:bodyPr vert="horz" lIns="0" tIns="0" rIns="0" bIns="0" rtlCol="0" anchor="t">
            <a:normAutofit/>
          </a:bodyPr>
          <a:lstStyle/>
          <a:p>
            <a:pPr marL="342900" lvl="3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Minion Pro" panose="02040503050306020203" pitchFamily="18" charset="0"/>
                <a:cs typeface="Arial" panose="020B0604020202020204" pitchFamily="34" charset="0"/>
              </a:rPr>
              <a:t>Each group receives two use cases;</a:t>
            </a:r>
          </a:p>
          <a:p>
            <a:pPr marL="342900" lvl="3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Minion Pro" panose="02040503050306020203" pitchFamily="18" charset="0"/>
                <a:cs typeface="Arial" panose="020B0604020202020204" pitchFamily="34" charset="0"/>
              </a:rPr>
              <a:t>Discuss each of the categories: relevance to mission, scientific or historical value, uniqueness, potential for redistribution, non-replicability;</a:t>
            </a:r>
          </a:p>
          <a:p>
            <a:pPr marL="704850" lvl="6" indent="-342900">
              <a:lnSpc>
                <a:spcPct val="120000"/>
              </a:lnSpc>
            </a:pPr>
            <a:r>
              <a:rPr lang="en-US" sz="2400" dirty="0">
                <a:latin typeface="Minion Pro" panose="02040503050306020203" pitchFamily="18" charset="0"/>
                <a:cs typeface="Arial" panose="020B0604020202020204" pitchFamily="34" charset="0"/>
              </a:rPr>
              <a:t>Please pay special attention to the weighing of the various criteria</a:t>
            </a:r>
          </a:p>
          <a:p>
            <a:pPr marL="342900" lvl="3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Minion Pro" panose="02040503050306020203" pitchFamily="18" charset="0"/>
                <a:cs typeface="Arial" panose="020B0604020202020204" pitchFamily="34" charset="0"/>
              </a:rPr>
              <a:t>Formulate your advice: should this dataset be retained or discarded. Are there any other issues that need a decision (e.g. next re-appraisal moment, adaptations)?;</a:t>
            </a:r>
          </a:p>
          <a:p>
            <a:pPr marL="342900" lvl="3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Minion Pro" panose="02040503050306020203" pitchFamily="18" charset="0"/>
                <a:cs typeface="Arial" panose="020B0604020202020204" pitchFamily="34" charset="0"/>
              </a:rPr>
              <a:t>Choose one to present plenary.</a:t>
            </a: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41F67D74-BDA9-4709-6C9A-1AA7947122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E7099E-8998-4851-915A-4F4831808297}" type="slidenum">
              <a:rPr lang="nl-NL" smtClean="0"/>
              <a:pPr/>
              <a:t>8</a:t>
            </a:fld>
            <a:endParaRPr lang="nl-NL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CDE6CA0-7FD2-EC19-3A58-4769624F272D}"/>
              </a:ext>
            </a:extLst>
          </p:cNvPr>
          <p:cNvSpPr/>
          <p:nvPr/>
        </p:nvSpPr>
        <p:spPr>
          <a:xfrm>
            <a:off x="2302782" y="5225143"/>
            <a:ext cx="7592786" cy="1044340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7713" lvl="3" indent="-3746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Minion Pro" panose="02040503050306020203" pitchFamily="18" charset="0"/>
                <a:cs typeface="Arial" panose="020B0604020202020204" pitchFamily="34" charset="0"/>
              </a:rPr>
              <a:t>10-year period is indicative</a:t>
            </a:r>
          </a:p>
          <a:p>
            <a:pPr marL="747713" lvl="3" indent="-3746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Minion Pro" panose="02040503050306020203" pitchFamily="18" charset="0"/>
                <a:cs typeface="Arial" panose="020B0604020202020204" pitchFamily="34" charset="0"/>
              </a:rPr>
              <a:t>Feedback on criteria and workflow is appreciated</a:t>
            </a:r>
          </a:p>
        </p:txBody>
      </p:sp>
    </p:spTree>
    <p:extLst>
      <p:ext uri="{BB962C8B-B14F-4D97-AF65-F5344CB8AC3E}">
        <p14:creationId xmlns:p14="http://schemas.microsoft.com/office/powerpoint/2010/main" val="3281672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8FA481-94DD-566A-9921-F7F1EF739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4B588DA7-6F1E-3373-EA9B-C02D38A4DE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662" y="404664"/>
            <a:ext cx="11737917" cy="432048"/>
          </a:xfrm>
        </p:spPr>
        <p:txBody>
          <a:bodyPr/>
          <a:lstStyle/>
          <a:p>
            <a:r>
              <a:rPr lang="nl-NL" dirty="0">
                <a:latin typeface="Minion Pro"/>
              </a:rPr>
              <a:t>Data </a:t>
            </a:r>
            <a:r>
              <a:rPr lang="nl-NL" dirty="0" err="1">
                <a:latin typeface="Minion Pro"/>
              </a:rPr>
              <a:t>retention</a:t>
            </a:r>
            <a:r>
              <a:rPr lang="nl-NL" dirty="0">
                <a:latin typeface="Minion Pro"/>
              </a:rPr>
              <a:t>: </a:t>
            </a:r>
            <a:r>
              <a:rPr lang="nl-NL" dirty="0" err="1">
                <a:latin typeface="Minion Pro"/>
              </a:rPr>
              <a:t>use</a:t>
            </a:r>
            <a:r>
              <a:rPr lang="nl-NL" dirty="0">
                <a:latin typeface="Minion Pro"/>
              </a:rPr>
              <a:t> cases (</a:t>
            </a:r>
            <a:r>
              <a:rPr lang="nl-NL" dirty="0" err="1">
                <a:latin typeface="Minion Pro"/>
              </a:rPr>
              <a:t>plenary</a:t>
            </a:r>
            <a:r>
              <a:rPr lang="nl-NL" dirty="0">
                <a:latin typeface="Minion Pro"/>
              </a:rPr>
              <a:t>, 20 minutes)</a:t>
            </a:r>
            <a:endParaRPr lang="en-US" dirty="0"/>
          </a:p>
        </p:txBody>
      </p:sp>
      <p:sp>
        <p:nvSpPr>
          <p:cNvPr id="8" name="Tijdelijke aanduiding voor verticale tekst 7">
            <a:extLst>
              <a:ext uri="{FF2B5EF4-FFF2-40B4-BE49-F238E27FC236}">
                <a16:creationId xmlns:a16="http://schemas.microsoft.com/office/drawing/2014/main" id="{AF40CDC4-06DD-D12C-DA32-0D837D9274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04662" y="1397704"/>
            <a:ext cx="11472439" cy="5055632"/>
          </a:xfrm>
        </p:spPr>
        <p:txBody>
          <a:bodyPr vert="horz" lIns="0" tIns="0" rIns="0" bIns="0" rtlCol="0" anchor="t">
            <a:normAutofit/>
          </a:bodyPr>
          <a:lstStyle/>
          <a:p>
            <a:pPr lvl="3">
              <a:lnSpc>
                <a:spcPct val="120000"/>
              </a:lnSpc>
            </a:pPr>
            <a:r>
              <a:rPr lang="en-US" sz="2400" dirty="0">
                <a:latin typeface="Minion Pro" panose="02040503050306020203" pitchFamily="18" charset="0"/>
                <a:cs typeface="Arial" panose="020B0604020202020204" pitchFamily="34" charset="0"/>
              </a:rPr>
              <a:t>Present your use case:</a:t>
            </a:r>
          </a:p>
          <a:p>
            <a:pPr marL="342900" lvl="3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Minion Pro" panose="02040503050306020203" pitchFamily="18" charset="0"/>
                <a:cs typeface="Arial" panose="020B0604020202020204" pitchFamily="34" charset="0"/>
              </a:rPr>
              <a:t>Briefly describe the case;</a:t>
            </a:r>
          </a:p>
          <a:p>
            <a:pPr marL="342900" lvl="3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Minion Pro" panose="02040503050306020203" pitchFamily="18" charset="0"/>
                <a:cs typeface="Arial" panose="020B0604020202020204" pitchFamily="34" charset="0"/>
              </a:rPr>
              <a:t>Present your findings on each of the categories: relevance to mission, scientific or historical value, uniqueness, potential for redistribution, non-replicability;</a:t>
            </a:r>
          </a:p>
          <a:p>
            <a:pPr marL="342900" lvl="3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Minion Pro" panose="02040503050306020203" pitchFamily="18" charset="0"/>
                <a:cs typeface="Arial" panose="020B0604020202020204" pitchFamily="34" charset="0"/>
              </a:rPr>
              <a:t>Where there any issues in particular? </a:t>
            </a:r>
          </a:p>
          <a:p>
            <a:pPr lvl="3">
              <a:lnSpc>
                <a:spcPct val="120000"/>
              </a:lnSpc>
            </a:pPr>
            <a:endParaRPr lang="en-US" sz="2000" dirty="0">
              <a:latin typeface="Minion Pro" panose="02040503050306020203" pitchFamily="18" charset="0"/>
              <a:cs typeface="Arial" panose="020B0604020202020204" pitchFamily="34" charset="0"/>
            </a:endParaRP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26D9804C-C222-D128-4FC0-63E6851B1F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E7099E-8998-4851-915A-4F4831808297}" type="slidenum">
              <a:rPr lang="nl-NL" smtClean="0"/>
              <a:pPr/>
              <a:t>9</a:t>
            </a:fld>
            <a:endParaRPr lang="nl-NL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9B9B4B52-3B26-1D99-2331-78B15546F7AF}"/>
              </a:ext>
            </a:extLst>
          </p:cNvPr>
          <p:cNvSpPr/>
          <p:nvPr/>
        </p:nvSpPr>
        <p:spPr>
          <a:xfrm>
            <a:off x="2302782" y="4686304"/>
            <a:ext cx="7592786" cy="1044340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73063" lvl="3" algn="ctr">
              <a:lnSpc>
                <a:spcPct val="120000"/>
              </a:lnSpc>
            </a:pPr>
            <a:r>
              <a:rPr lang="en-US" sz="2400" dirty="0">
                <a:latin typeface="Minion Pro" panose="02040503050306020203" pitchFamily="18" charset="0"/>
                <a:cs typeface="Arial" panose="020B0604020202020204" pitchFamily="34" charset="0"/>
              </a:rPr>
              <a:t>Your advice: to retain or discard?</a:t>
            </a:r>
          </a:p>
        </p:txBody>
      </p:sp>
    </p:spTree>
    <p:extLst>
      <p:ext uri="{BB962C8B-B14F-4D97-AF65-F5344CB8AC3E}">
        <p14:creationId xmlns:p14="http://schemas.microsoft.com/office/powerpoint/2010/main" val="85177254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bce83e47c546ff6ac1b4b362eaa37f0f7a52c"/>
</p:tagLst>
</file>

<file path=ppt/theme/theme1.xml><?xml version="1.0" encoding="utf-8"?>
<a:theme xmlns:a="http://schemas.openxmlformats.org/drawingml/2006/main" name="Corporate template-set Universiteit Leiden">
  <a:themeElements>
    <a:clrScheme name="Universiteit Leiden">
      <a:dk1>
        <a:srgbClr val="000000"/>
      </a:dk1>
      <a:lt1>
        <a:srgbClr val="FFFFFF"/>
      </a:lt1>
      <a:dk2>
        <a:srgbClr val="8592BC"/>
      </a:dk2>
      <a:lt2>
        <a:srgbClr val="001158"/>
      </a:lt2>
      <a:accent1>
        <a:srgbClr val="9EBA2E"/>
      </a:accent1>
      <a:accent2>
        <a:srgbClr val="5CB1EB"/>
      </a:accent2>
      <a:accent3>
        <a:srgbClr val="34A3A9"/>
      </a:accent3>
      <a:accent4>
        <a:srgbClr val="F46E32"/>
      </a:accent4>
      <a:accent5>
        <a:srgbClr val="2C712D"/>
      </a:accent5>
      <a:accent6>
        <a:srgbClr val="B02079"/>
      </a:accent6>
      <a:hlink>
        <a:srgbClr val="0033CC"/>
      </a:hlink>
      <a:folHlink>
        <a:srgbClr val="7030A0"/>
      </a:folHlink>
    </a:clrScheme>
    <a:fontScheme name="Universiteit Leiden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08000" tIns="108000" rIns="108000" bIns="108000" rtlCol="0">
        <a:noAutofit/>
      </a:bodyPr>
      <a:lstStyle>
        <a:defPPr>
          <a:defRPr noProof="0" dirty="0" err="1" smtClean="0">
            <a:solidFill>
              <a:schemeClr val="bg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e14" id="{3AFBFF7E-DC53-2D40-A9AF-2D42F384EF5C}" vid="{0B82484E-3298-9C48-97C1-D5AB797E77D5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63CDAE82C55544B955284FC31AE21C" ma:contentTypeVersion="17" ma:contentTypeDescription="Create a new document." ma:contentTypeScope="" ma:versionID="9362fd8152395c22fd31c5bc66c574c8">
  <xsd:schema xmlns:xsd="http://www.w3.org/2001/XMLSchema" xmlns:xs="http://www.w3.org/2001/XMLSchema" xmlns:p="http://schemas.microsoft.com/office/2006/metadata/properties" xmlns:ns2="4b8bcb56-6f88-4ff0-ab9f-008698521923" xmlns:ns3="feb2b4f1-1e99-4b44-9cd9-5373b34697dd" targetNamespace="http://schemas.microsoft.com/office/2006/metadata/properties" ma:root="true" ma:fieldsID="9b3015f21411d1ed35dc9a2af7d4a15f" ns2:_="" ns3:_="">
    <xsd:import namespace="4b8bcb56-6f88-4ff0-ab9f-008698521923"/>
    <xsd:import namespace="feb2b4f1-1e99-4b44-9cd9-5373b34697d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8bcb56-6f88-4ff0-ab9f-00869852192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631252e-6fa5-4b2b-9987-d0b6e83c6b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b2b4f1-1e99-4b44-9cd9-5373b34697d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9948285e-5003-445c-8cd7-13cd42b1fb73}" ma:internalName="TaxCatchAll" ma:showField="CatchAllData" ma:web="feb2b4f1-1e99-4b44-9cd9-5373b34697d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b8bcb56-6f88-4ff0-ab9f-008698521923">
      <Terms xmlns="http://schemas.microsoft.com/office/infopath/2007/PartnerControls"/>
    </lcf76f155ced4ddcb4097134ff3c332f>
    <TaxCatchAll xmlns="feb2b4f1-1e99-4b44-9cd9-5373b34697dd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2E9F04-53A8-44C2-BB19-7FDE8C2126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8bcb56-6f88-4ff0-ab9f-008698521923"/>
    <ds:schemaRef ds:uri="feb2b4f1-1e99-4b44-9cd9-5373b34697d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9A9C3CF-47E3-45F2-8F7F-6EA19360DC6C}">
  <ds:schemaRefs>
    <ds:schemaRef ds:uri="http://www.w3.org/XML/1998/namespace"/>
    <ds:schemaRef ds:uri="feb2b4f1-1e99-4b44-9cd9-5373b34697dd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4b8bcb56-6f88-4ff0-ab9f-008698521923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7B446EF-C989-4443-975E-F24753E078FF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194e651f-24a5-4e6a-908a-86ed082a58f2}" enabled="1" method="Privileged" siteId="{ca2a7f76-dbd7-4ec0-9108-6b3d524fb7c8}" contentBits="2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Corporate template-set Universiteit Leiden</Template>
  <TotalTime>9038</TotalTime>
  <Words>483</Words>
  <Application>Microsoft Macintosh PowerPoint</Application>
  <PresentationFormat>Custom</PresentationFormat>
  <Paragraphs>80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Aptos</vt:lpstr>
      <vt:lpstr>Arial</vt:lpstr>
      <vt:lpstr>Calibri</vt:lpstr>
      <vt:lpstr>Georgia</vt:lpstr>
      <vt:lpstr>Minion</vt:lpstr>
      <vt:lpstr>Minion Pro</vt:lpstr>
      <vt:lpstr>Corporate template-set Universiteit Leiden</vt:lpstr>
      <vt:lpstr>A time to keep and a time to discard:  future-proof data publishing</vt:lpstr>
      <vt:lpstr>Good morning!</vt:lpstr>
      <vt:lpstr>Good morning!</vt:lpstr>
      <vt:lpstr>Preamble</vt:lpstr>
      <vt:lpstr>Preamble</vt:lpstr>
      <vt:lpstr>Data retention: a workflow</vt:lpstr>
      <vt:lpstr>Data retention: a workflow</vt:lpstr>
      <vt:lpstr>Data retention: use cases (in break-outs, 20 minutes)</vt:lpstr>
      <vt:lpstr>Data retention: use cases (plenary, 20 minutes)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presentation</dc:title>
  <dc:creator>Admiraal, F. (Femmy)</dc:creator>
  <cp:lastModifiedBy>Admiraal, F. (Femmy)</cp:lastModifiedBy>
  <cp:revision>22</cp:revision>
  <cp:lastPrinted>2018-11-27T09:56:33Z</cp:lastPrinted>
  <dcterms:created xsi:type="dcterms:W3CDTF">2022-12-20T15:14:11Z</dcterms:created>
  <dcterms:modified xsi:type="dcterms:W3CDTF">2025-11-07T09:36:24Z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0x0101003A63CDAE82C55544B955284FC31AE21C</vt:lpwstr>
  </property>
  <property fmtid="{D5CDD505-2E9C-101B-9397-08002B2CF9AE}" pid="3" name="MediaServiceImageTags">
    <vt:lpwstr/>
  </property>
  <property fmtid="{D5CDD505-2E9C-101B-9397-08002B2CF9AE}" pid="4" name="MSIP_Label_d465f887-04a9-4c17-8b62-103eddccf68b_Enabled">
    <vt:lpwstr>true</vt:lpwstr>
  </property>
  <property fmtid="{D5CDD505-2E9C-101B-9397-08002B2CF9AE}" pid="5" name="MSIP_Label_d465f887-04a9-4c17-8b62-103eddccf68b_SetDate">
    <vt:lpwstr>2025-10-17T12:00:37Z</vt:lpwstr>
  </property>
  <property fmtid="{D5CDD505-2E9C-101B-9397-08002B2CF9AE}" pid="6" name="MSIP_Label_d465f887-04a9-4c17-8b62-103eddccf68b_Method">
    <vt:lpwstr>Standard</vt:lpwstr>
  </property>
  <property fmtid="{D5CDD505-2E9C-101B-9397-08002B2CF9AE}" pid="7" name="MSIP_Label_d465f887-04a9-4c17-8b62-103eddccf68b_Name">
    <vt:lpwstr>Internal - Intern</vt:lpwstr>
  </property>
  <property fmtid="{D5CDD505-2E9C-101B-9397-08002B2CF9AE}" pid="8" name="MSIP_Label_d465f887-04a9-4c17-8b62-103eddccf68b_SiteId">
    <vt:lpwstr>ca2a7f76-dbd7-4ec0-9108-6b3d524fb7c8</vt:lpwstr>
  </property>
  <property fmtid="{D5CDD505-2E9C-101B-9397-08002B2CF9AE}" pid="9" name="MSIP_Label_d465f887-04a9-4c17-8b62-103eddccf68b_ActionId">
    <vt:lpwstr>7e003f45-61a4-484b-a724-523e27d09303</vt:lpwstr>
  </property>
  <property fmtid="{D5CDD505-2E9C-101B-9397-08002B2CF9AE}" pid="10" name="MSIP_Label_d465f887-04a9-4c17-8b62-103eddccf68b_ContentBits">
    <vt:lpwstr>2</vt:lpwstr>
  </property>
  <property fmtid="{D5CDD505-2E9C-101B-9397-08002B2CF9AE}" pid="11" name="MSIP_Label_d465f887-04a9-4c17-8b62-103eddccf68b_Tag">
    <vt:lpwstr>50, 3, 0, 1</vt:lpwstr>
  </property>
  <property fmtid="{D5CDD505-2E9C-101B-9397-08002B2CF9AE}" pid="12" name="ClassificationContentMarkingFooterLocations">
    <vt:lpwstr>Corporate template-set Universiteit Leiden:5</vt:lpwstr>
  </property>
  <property fmtid="{D5CDD505-2E9C-101B-9397-08002B2CF9AE}" pid="13" name="ClassificationContentMarkingFooterText">
    <vt:lpwstr>Classified as | Public - Publiek (Openbaar)</vt:lpwstr>
  </property>
</Properties>
</file>